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8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1" r:id="rId1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3" d="100"/>
          <a:sy n="63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2019F46-8266-4E54-B94F-D49E59F6337D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182A074-E390-4B2E-8BA1-6602A37EF90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69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عنصر نائب لصورة الشريحة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عنصر نائب للملاحظا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6148" name="عنصر نائب لرقم الشريحة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EA72AD-021F-4CDE-9965-855273909003}" type="slidenum">
              <a:rPr lang="ar-IQ" altLang="ar-SA" smtClean="0">
                <a:latin typeface="Calibri" panose="020F0502020204030204" pitchFamily="34" charset="0"/>
              </a:rPr>
              <a:pPr/>
              <a:t>1</a:t>
            </a:fld>
            <a:endParaRPr lang="ar-IQ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60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IQ" altLang="ar-IQ"/>
          </a:p>
        </p:txBody>
      </p:sp>
    </p:spTree>
    <p:extLst>
      <p:ext uri="{BB962C8B-B14F-4D97-AF65-F5344CB8AC3E}">
        <p14:creationId xmlns:p14="http://schemas.microsoft.com/office/powerpoint/2010/main" val="347707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193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9552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4568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2057400"/>
            <a:ext cx="5080000" cy="4114800"/>
          </a:xfrm>
        </p:spPr>
        <p:txBody>
          <a:bodyPr rtlCol="1">
            <a:normAutofit/>
          </a:bodyPr>
          <a:lstStyle/>
          <a:p>
            <a:pPr lvl="0"/>
            <a:endParaRPr lang="ar-IQ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1D1F1-734C-4066-BB0D-EA4B4EBB5ED2}" type="uaqdatetime1">
              <a:rPr lang="ar-SA"/>
              <a:pPr>
                <a:defRPr/>
              </a:pPr>
              <a:t>12/10/1443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University of Basrah-College of Medicine-Physiology Department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86737-7A78-445A-A034-BDA011584FD7}" type="slidenum">
              <a:rPr lang="en-US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518230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876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3044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1393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37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887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4802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664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9999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D1E30-31FC-43C2-8364-6C01EC9A1F2F}" type="datetimeFigureOut">
              <a:rPr lang="ar-SA" smtClean="0"/>
              <a:t>12/10/1443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CE8E1-FBBC-422F-A202-88EC505BE5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9060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4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6.m4a"/><Relationship Id="rId7" Type="http://schemas.openxmlformats.org/officeDocument/2006/relationships/image" Target="../media/image11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564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4"/>
          <p:cNvSpPr>
            <a:spLocks noChangeArrowheads="1" noChangeShapeType="1" noTextEdit="1"/>
          </p:cNvSpPr>
          <p:nvPr/>
        </p:nvSpPr>
        <p:spPr bwMode="auto">
          <a:xfrm>
            <a:off x="2886076" y="1785939"/>
            <a:ext cx="4467225" cy="4738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ar-SA" sz="3600" kern="10">
              <a:gradFill rotWithShape="1">
                <a:gsLst>
                  <a:gs pos="0">
                    <a:srgbClr val="002F47"/>
                  </a:gs>
                  <a:gs pos="50000">
                    <a:srgbClr val="006699"/>
                  </a:gs>
                  <a:gs pos="100000">
                    <a:srgbClr val="002F47"/>
                  </a:gs>
                </a:gsLst>
                <a:lin ang="5400000" scaled="1"/>
              </a:gradFill>
              <a:effectLst>
                <a:prstShdw prst="shdw17" dist="17961" dir="2700000">
                  <a:srgbClr val="003D5C"/>
                </a:prst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524000" y="720726"/>
            <a:ext cx="9144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Medical physics</a:t>
            </a:r>
            <a:r>
              <a:rPr lang="en-US" sz="2800" kern="10" dirty="0">
                <a:ln w="9525">
                  <a:noFill/>
                  <a:round/>
                  <a:headEnd/>
                  <a:tailEnd/>
                </a:ln>
                <a:effectLst>
                  <a:prstShdw prst="shdw17" dist="17961" dir="2700000">
                    <a:srgbClr val="003D5C"/>
                  </a:prstShdw>
                </a:effectLst>
                <a:latin typeface="Times New Roman" pitchFamily="18" charset="0"/>
                <a:cs typeface="Times New Roman" pitchFamily="18" charset="0"/>
              </a:rPr>
              <a:t> first year  </a:t>
            </a:r>
            <a:endParaRPr lang="en-AU" sz="2800" kern="10" dirty="0">
              <a:ln w="9525">
                <a:noFill/>
                <a:round/>
                <a:headEnd/>
                <a:tailEnd/>
              </a:ln>
              <a:effectLst>
                <a:prstShdw prst="shdw17" dist="17961" dir="2700000">
                  <a:srgbClr val="003D5C"/>
                </a:prst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صورة 1" descr="C:\Users\haithemjwad\Desktop\شعار جامعة البصرة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228600"/>
            <a:ext cx="13763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" descr="C:\Users\HP\Desktop\fifth_copy_400x4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176" y="182564"/>
            <a:ext cx="15208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University of </a:t>
            </a:r>
            <a:r>
              <a:rPr lang="en-US" dirty="0" err="1"/>
              <a:t>Basrah</a:t>
            </a:r>
            <a:r>
              <a:rPr lang="en-US"/>
              <a:t>-College of Medicine-Physiology Department</a:t>
            </a:r>
            <a:endParaRPr lang="ar-SA" dirty="0"/>
          </a:p>
        </p:txBody>
      </p:sp>
      <p:sp>
        <p:nvSpPr>
          <p:cNvPr id="5128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4A9CA40-D8BC-4B7C-9F7B-40EEBD919E4E}" type="slidenum">
              <a:rPr lang="ar-SA" altLang="ar-SA" sz="1200" smtClean="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</a:t>
            </a:fld>
            <a:endParaRPr lang="ar-SA" altLang="ar-SA" sz="1200" dirty="0">
              <a:solidFill>
                <a:srgbClr val="898989"/>
              </a:solidFill>
            </a:endParaRPr>
          </a:p>
        </p:txBody>
      </p:sp>
      <p:sp>
        <p:nvSpPr>
          <p:cNvPr id="5129" name="مستطيل 5"/>
          <p:cNvSpPr>
            <a:spLocks noChangeArrowheads="1"/>
          </p:cNvSpPr>
          <p:nvPr/>
        </p:nvSpPr>
        <p:spPr bwMode="auto">
          <a:xfrm>
            <a:off x="1735138" y="4394200"/>
            <a:ext cx="3962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Assistants professor  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ar-S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Dr.Mohammed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Ali Jaber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Physiology Department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College of Medicine</a:t>
            </a:r>
          </a:p>
          <a:p>
            <a:pPr algn="l" rtl="0">
              <a:spcBef>
                <a:spcPct val="0"/>
              </a:spcBef>
              <a:buFontTx/>
              <a:buNone/>
            </a:pP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</a:t>
            </a:r>
            <a:r>
              <a:rPr lang="en-US" altLang="ar-S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endParaRPr lang="en-US" altLang="ar-S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عنوان 1"/>
          <p:cNvSpPr txBox="1">
            <a:spLocks/>
          </p:cNvSpPr>
          <p:nvPr/>
        </p:nvSpPr>
        <p:spPr bwMode="auto">
          <a:xfrm>
            <a:off x="2423319" y="1268413"/>
            <a:ext cx="7772400" cy="185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FontTx/>
              <a:buNone/>
            </a:pPr>
            <a:br>
              <a:rPr lang="en-US" altLang="ar-S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ar-S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L27</a:t>
            </a:r>
            <a:br>
              <a:rPr lang="en-US" altLang="ar-S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ar-S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Signals From The Heart- </a:t>
            </a:r>
            <a:br>
              <a:rPr lang="en-US" altLang="ar-SA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ar-SA" sz="2800" b="1" dirty="0">
              <a:solidFill>
                <a:srgbClr val="0070C0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1237108"/>
      </p:ext>
    </p:extLst>
  </p:cSld>
  <p:clrMapOvr>
    <a:masterClrMapping/>
  </p:clrMapOvr>
  <p:transition spd="slow" advTm="10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62" x="6296025" y="3705225"/>
          <p14:tracePt t="574" x="6286500" y="3705225"/>
          <p14:tracePt t="587" x="6276975" y="3705225"/>
          <p14:tracePt t="600" x="6269038" y="3705225"/>
          <p14:tracePt t="615" x="6242050" y="3687763"/>
          <p14:tracePt t="632" x="6197600" y="3670300"/>
          <p14:tracePt t="649" x="5929313" y="3482975"/>
          <p14:tracePt t="665" x="5813425" y="3402013"/>
          <p14:tracePt t="682" x="5724525" y="3348038"/>
          <p14:tracePt t="699" x="5626100" y="3259138"/>
          <p14:tracePt t="716" x="5589588" y="3214688"/>
          <p14:tracePt t="732" x="5537200" y="3179763"/>
          <p14:tracePt t="750" x="5483225" y="3116263"/>
          <p14:tracePt t="766" x="5465763" y="3089275"/>
          <p14:tracePt t="783" x="5465763" y="3071813"/>
          <p14:tracePt t="799" x="5456238" y="3054350"/>
          <p14:tracePt t="816" x="5456238" y="3036888"/>
          <p14:tracePt t="850" x="5456238" y="3017838"/>
          <p14:tracePt t="866" x="5456238" y="3009900"/>
          <p14:tracePt t="883" x="5456238" y="3000375"/>
          <p14:tracePt t="900" x="5456238" y="2982913"/>
          <p14:tracePt t="917" x="5456238" y="2965450"/>
          <p14:tracePt t="951" x="5456238" y="2955925"/>
          <p14:tracePt t="2742" x="5456238" y="2946400"/>
          <p14:tracePt t="3246" x="5456238" y="2938463"/>
          <p14:tracePt t="3435" x="5465763" y="2938463"/>
          <p14:tracePt t="6234" x="5465763" y="2928938"/>
          <p14:tracePt t="6423" x="5465763" y="2919413"/>
          <p14:tracePt t="8088" x="5456238" y="2919413"/>
          <p14:tracePt t="8100" x="5438775" y="2919413"/>
          <p14:tracePt t="8112" x="5348288" y="2884488"/>
          <p14:tracePt t="8124" x="4902200" y="2705100"/>
          <p14:tracePt t="8138" x="3697288" y="2286000"/>
          <p14:tracePt t="8152" x="3152775" y="2044700"/>
          <p14:tracePt t="8169" x="2465388" y="1687513"/>
          <p14:tracePt t="8186" x="1598613" y="1295400"/>
          <p14:tracePt t="8203" x="1428750" y="1196975"/>
          <p14:tracePt t="8211" x="1312863" y="1116013"/>
          <p14:tracePt t="8236" x="1250950" y="1081088"/>
          <p14:tracePt t="8253" x="1241425" y="1071563"/>
          <p14:tracePt t="8270" x="1231900" y="1071563"/>
          <p14:tracePt t="8503" x="1214438" y="1062038"/>
          <p14:tracePt t="8515" x="1143000" y="1009650"/>
          <p14:tracePt t="8528" x="911225" y="839788"/>
          <p14:tracePt t="8542" x="509588" y="608013"/>
          <p14:tracePt t="8554" x="339725" y="490538"/>
          <p14:tracePt t="9745" x="44450" y="5397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1774826" y="2863851"/>
            <a:ext cx="82089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ar-IQ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between any two gives the relative amplitude and direction of the electric dipole vector in the frontal plane</a:t>
            </a:r>
          </a:p>
        </p:txBody>
      </p:sp>
      <p:pic>
        <p:nvPicPr>
          <p:cNvPr id="16387" name="صورة 1" descr="C:\Users\Ghania\Pictures\Captur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"/>
          <a:stretch>
            <a:fillRect/>
          </a:stretch>
        </p:blipFill>
        <p:spPr bwMode="auto">
          <a:xfrm>
            <a:off x="5375276" y="3581400"/>
            <a:ext cx="5186363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4292600"/>
            <a:ext cx="25908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625476"/>
            <a:ext cx="51498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1"/>
          <p:cNvSpPr>
            <a:spLocks noChangeArrowheads="1"/>
          </p:cNvSpPr>
          <p:nvPr/>
        </p:nvSpPr>
        <p:spPr bwMode="auto">
          <a:xfrm>
            <a:off x="1919289" y="260351"/>
            <a:ext cx="8353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ar-IQ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electrical connections for Leads,(the standard limb leads).</a:t>
            </a:r>
            <a:endParaRPr lang="en-US" altLang="ar-IQ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6392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CCA94502-6F22-451B-9A57-8055BDB08AEF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10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031164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56396193"/>
      </p:ext>
    </p:extLst>
  </p:cSld>
  <p:clrMapOvr>
    <a:masterClrMapping/>
  </p:clrMapOvr>
  <p:transition spd="slow" advTm="94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9" x="5786438" y="3697288"/>
          <p14:tracePt t="571" x="5759450" y="3687763"/>
          <p14:tracePt t="584" x="5688013" y="3643313"/>
          <p14:tracePt t="597" x="5375275" y="3438525"/>
          <p14:tracePt t="614" x="4867275" y="3108325"/>
          <p14:tracePt t="633" x="4224338" y="2581275"/>
          <p14:tracePt t="647" x="3929063" y="2347913"/>
          <p14:tracePt t="664" x="3633788" y="2027238"/>
          <p14:tracePt t="684" x="3411538" y="1776413"/>
          <p14:tracePt t="697" x="3313113" y="1633538"/>
          <p14:tracePt t="714" x="3268663" y="1536700"/>
          <p14:tracePt t="734" x="3224213" y="1428750"/>
          <p14:tracePt t="748" x="3214688" y="1401763"/>
          <p14:tracePt t="764" x="3214688" y="1366838"/>
          <p14:tracePt t="784" x="3214688" y="1330325"/>
          <p14:tracePt t="798" x="3214688" y="1312863"/>
          <p14:tracePt t="815" x="3224213" y="1285875"/>
          <p14:tracePt t="835" x="3259138" y="1268413"/>
          <p14:tracePt t="848" x="3268663" y="1268413"/>
          <p14:tracePt t="865" x="3276600" y="1258888"/>
          <p14:tracePt t="882" x="3286125" y="1250950"/>
          <p14:tracePt t="898" x="3295650" y="1250950"/>
          <p14:tracePt t="915" x="3303588" y="1250950"/>
          <p14:tracePt t="934" x="3313113" y="1250950"/>
          <p14:tracePt t="950" x="3322638" y="1250950"/>
          <p14:tracePt t="966" x="3348038" y="1250950"/>
          <p14:tracePt t="984" x="3473450" y="1250950"/>
          <p14:tracePt t="999" x="3571875" y="1250950"/>
          <p14:tracePt t="1016" x="3679825" y="1250950"/>
          <p14:tracePt t="1033" x="3759200" y="1250950"/>
          <p14:tracePt t="1049" x="3884613" y="1276350"/>
          <p14:tracePt t="1066" x="3929063" y="1285875"/>
          <p14:tracePt t="1083" x="3965575" y="1303338"/>
          <p14:tracePt t="1099" x="4017963" y="1330325"/>
          <p14:tracePt t="1116" x="4037013" y="1347788"/>
          <p14:tracePt t="1124" x="4054475" y="1366838"/>
          <p14:tracePt t="1137" x="4071938" y="1384300"/>
          <p14:tracePt t="1150" x="4071938" y="1401763"/>
          <p14:tracePt t="1166" x="4081463" y="1411288"/>
          <p14:tracePt t="1183" x="4089400" y="1411288"/>
          <p14:tracePt t="1200" x="4089400" y="1428750"/>
          <p14:tracePt t="1217" x="4089400" y="1446213"/>
          <p14:tracePt t="1766" x="4081463" y="1446213"/>
          <p14:tracePt t="1817" x="4071938" y="1446213"/>
          <p14:tracePt t="1918" x="4062413" y="1446213"/>
          <p14:tracePt t="1955" x="4062413" y="1438275"/>
          <p14:tracePt t="1968" x="4054475" y="1438275"/>
          <p14:tracePt t="1980" x="4044950" y="1428750"/>
          <p14:tracePt t="1992" x="4037013" y="1419225"/>
          <p14:tracePt t="2006" x="4010025" y="1393825"/>
          <p14:tracePt t="2021" x="3990975" y="1374775"/>
          <p14:tracePt t="2037" x="3946525" y="1339850"/>
          <p14:tracePt t="2054" x="3884613" y="1295400"/>
          <p14:tracePt t="2071" x="3840163" y="1268413"/>
          <p14:tracePt t="2088" x="3803650" y="1241425"/>
          <p14:tracePt t="2105" x="3732213" y="1196975"/>
          <p14:tracePt t="2121" x="3697288" y="1169988"/>
          <p14:tracePt t="2138" x="3679825" y="1152525"/>
          <p14:tracePt t="2154" x="3633788" y="1116013"/>
          <p14:tracePt t="2170" x="3616325" y="1116013"/>
          <p14:tracePt t="2187" x="3598863" y="1098550"/>
          <p14:tracePt t="2205" x="3571875" y="1089025"/>
          <p14:tracePt t="2220" x="3571875" y="1081088"/>
          <p14:tracePt t="2237" x="3562350" y="1081088"/>
          <p14:tracePt t="2255" x="3554413" y="1081088"/>
          <p14:tracePt t="2287" x="3554413" y="1071563"/>
          <p14:tracePt t="2585" x="3562350" y="1071563"/>
          <p14:tracePt t="2635" x="3571875" y="1071563"/>
          <p14:tracePt t="2647" x="3581400" y="1062038"/>
          <p14:tracePt t="2660" x="3589338" y="1062038"/>
          <p14:tracePt t="2674" x="3616325" y="1062038"/>
          <p14:tracePt t="2691" x="3679825" y="1054100"/>
          <p14:tracePt t="2709" x="3803650" y="1036638"/>
          <p14:tracePt t="2724" x="3867150" y="1036638"/>
          <p14:tracePt t="2741" x="3911600" y="1027113"/>
          <p14:tracePt t="2760" x="3983038" y="1017588"/>
          <p14:tracePt t="2774" x="4010025" y="1017588"/>
          <p14:tracePt t="2791" x="4037013" y="1009650"/>
          <p14:tracePt t="2811" x="4089400" y="1009650"/>
          <p14:tracePt t="2825" x="4125913" y="1009650"/>
          <p14:tracePt t="2842" x="4160838" y="1009650"/>
          <p14:tracePt t="2860" x="4214813" y="1009650"/>
          <p14:tracePt t="2875" x="4232275" y="1009650"/>
          <p14:tracePt t="2892" x="4259263" y="1009650"/>
          <p14:tracePt t="2911" x="4313238" y="1017588"/>
          <p14:tracePt t="2925" x="4357688" y="1044575"/>
          <p14:tracePt t="2942" x="4394200" y="1081088"/>
          <p14:tracePt t="2961" x="4465638" y="1152525"/>
          <p14:tracePt t="2975" x="4491038" y="1196975"/>
          <p14:tracePt t="2993" x="4510088" y="1231900"/>
          <p14:tracePt t="3011" x="4545013" y="1312863"/>
          <p14:tracePt t="3026" x="4554538" y="1347788"/>
          <p14:tracePt t="3040" x="4562475" y="1384300"/>
          <p14:tracePt t="3057" x="4562475" y="1419225"/>
          <p14:tracePt t="3074" x="4562475" y="1482725"/>
          <p14:tracePt t="3091" x="4562475" y="1509713"/>
          <p14:tracePt t="3107" x="4562475" y="1517650"/>
          <p14:tracePt t="3124" x="4562475" y="1536700"/>
          <p14:tracePt t="3141" x="4562475" y="1562100"/>
          <p14:tracePt t="3161" x="4562475" y="1571625"/>
          <p14:tracePt t="3199" x="4562475" y="1581150"/>
          <p14:tracePt t="3211" x="4554538" y="1581150"/>
          <p14:tracePt t="3465" x="4554538" y="1571625"/>
          <p14:tracePt t="3490" x="4554538" y="1562100"/>
          <p14:tracePt t="3503" x="4562475" y="1554163"/>
          <p14:tracePt t="3515" x="4589463" y="1536700"/>
          <p14:tracePt t="3528" x="4660900" y="1500188"/>
          <p14:tracePt t="3545" x="4732338" y="1446213"/>
          <p14:tracePt t="3562" x="4822825" y="1411288"/>
          <p14:tracePt t="3578" x="4965700" y="1347788"/>
          <p14:tracePt t="3595" x="5000625" y="1322388"/>
          <p14:tracePt t="3612" x="5054600" y="1295400"/>
          <p14:tracePt t="3616" x="5081588" y="1285875"/>
          <p14:tracePt t="3629" x="5099050" y="1276350"/>
          <p14:tracePt t="3645" x="5116513" y="1276350"/>
          <p14:tracePt t="3662" x="5126038" y="1276350"/>
          <p14:tracePt t="3679" x="5133975" y="1276350"/>
          <p14:tracePt t="3730" x="5143500" y="1276350"/>
          <p14:tracePt t="5062" x="5160963" y="1268413"/>
          <p14:tracePt t="5075" x="5224463" y="1258888"/>
          <p14:tracePt t="5088" x="5340350" y="1250950"/>
          <p14:tracePt t="5103" x="5491163" y="1231900"/>
          <p14:tracePt t="5119" x="5741988" y="1214438"/>
          <p14:tracePt t="5137" x="6330950" y="1204913"/>
          <p14:tracePt t="5153" x="6688138" y="1204913"/>
          <p14:tracePt t="5170" x="7153275" y="1187450"/>
          <p14:tracePt t="5187" x="7875588" y="1187450"/>
          <p14:tracePt t="5203" x="8054975" y="1169988"/>
          <p14:tracePt t="5220" x="8232775" y="1160463"/>
          <p14:tracePt t="5237" x="8483600" y="1108075"/>
          <p14:tracePt t="5253" x="8582025" y="1081088"/>
          <p14:tracePt t="5270" x="8661400" y="1054100"/>
          <p14:tracePt t="5287" x="8732838" y="1017588"/>
          <p14:tracePt t="5304" x="8742363" y="1017588"/>
          <p14:tracePt t="5321" x="8751888" y="1009650"/>
          <p14:tracePt t="5529" x="8751888" y="1000125"/>
          <p14:tracePt t="6963" x="8742363" y="1000125"/>
          <p14:tracePt t="6987" x="8742363" y="1009650"/>
          <p14:tracePt t="7001" x="8724900" y="1009650"/>
          <p14:tracePt t="7012" x="8688388" y="1009650"/>
          <p14:tracePt t="7025" x="8599488" y="1036638"/>
          <p14:tracePt t="7037" x="8269288" y="1089025"/>
          <p14:tracePt t="7050" x="7823200" y="1169988"/>
          <p14:tracePt t="7063" x="7446963" y="1223963"/>
          <p14:tracePt t="7079" x="7037388" y="1303338"/>
          <p14:tracePt t="7096" x="6616700" y="1374775"/>
          <p14:tracePt t="7113" x="5965825" y="1536700"/>
          <p14:tracePt t="7129" x="5724525" y="1608138"/>
          <p14:tracePt t="7146" x="5384800" y="1704975"/>
          <p14:tracePt t="7163" x="5045075" y="1803400"/>
          <p14:tracePt t="7180" x="4875213" y="1839913"/>
          <p14:tracePt t="7196" x="4776788" y="1874838"/>
          <p14:tracePt t="7213" x="4670425" y="1893888"/>
          <p14:tracePt t="7230" x="4643438" y="1901825"/>
          <p14:tracePt t="7247" x="4625975" y="1901825"/>
          <p14:tracePt t="7264" x="4616450" y="1901825"/>
          <p14:tracePt t="7781" x="4608513" y="1901825"/>
          <p14:tracePt t="7906" x="4598988" y="1901825"/>
          <p14:tracePt t="8143" x="4589463" y="1901825"/>
          <p14:tracePt t="8168" x="4581525" y="1901825"/>
          <p14:tracePt t="8180" x="4572000" y="1893888"/>
          <p14:tracePt t="8193" x="4554538" y="1884363"/>
          <p14:tracePt t="8206" x="4527550" y="1857375"/>
          <p14:tracePt t="8218" x="4465638" y="1822450"/>
          <p14:tracePt t="8232" x="4348163" y="1768475"/>
          <p14:tracePt t="8251" x="4268788" y="1724025"/>
          <p14:tracePt t="8269" x="4098925" y="1633538"/>
          <p14:tracePt t="8285" x="4037013" y="1598613"/>
          <p14:tracePt t="8302" x="3983038" y="1562100"/>
          <p14:tracePt t="8320" x="3919538" y="1527175"/>
          <p14:tracePt t="8335" x="3902075" y="1509713"/>
          <p14:tracePt t="8352" x="3884613" y="1500188"/>
          <p14:tracePt t="8370" x="3813175" y="1455738"/>
          <p14:tracePt t="8385" x="3768725" y="1419225"/>
          <p14:tracePt t="8402" x="3741738" y="1374775"/>
          <p14:tracePt t="8421" x="3697288" y="1295400"/>
          <p14:tracePt t="8435" x="3679825" y="1268413"/>
          <p14:tracePt t="8452" x="3660775" y="1250950"/>
          <p14:tracePt t="8471" x="3633788" y="1204913"/>
          <p14:tracePt t="8486" x="3616325" y="1169988"/>
          <p14:tracePt t="8502" x="3598863" y="1152525"/>
          <p14:tracePt t="8521" x="3571875" y="1116013"/>
          <p14:tracePt t="8536" x="3562350" y="1089025"/>
          <p14:tracePt t="8553" x="3544888" y="1071563"/>
          <p14:tracePt t="8571" x="3509963" y="1044575"/>
          <p14:tracePt t="8586" x="3490913" y="1044575"/>
          <p14:tracePt t="8603" x="3473450" y="1027113"/>
          <p14:tracePt t="8622" x="3429000" y="1009650"/>
          <p14:tracePt t="8636" x="3402013" y="1009650"/>
          <p14:tracePt t="8653" x="3384550" y="1000125"/>
          <p14:tracePt t="8672" x="3330575" y="1000125"/>
          <p14:tracePt t="8687" x="3295650" y="1000125"/>
          <p14:tracePt t="8704" x="3251200" y="1036638"/>
          <p14:tracePt t="8722" x="3143250" y="1143000"/>
          <p14:tracePt t="8737" x="3089275" y="1214438"/>
          <p14:tracePt t="8753" x="3054350" y="1276350"/>
          <p14:tracePt t="8773" x="3009900" y="1438275"/>
          <p14:tracePt t="8787" x="2990850" y="1527175"/>
          <p14:tracePt t="8804" x="2990850" y="1598613"/>
          <p14:tracePt t="8823" x="2990850" y="1751013"/>
          <p14:tracePt t="8837" x="2990850" y="1812925"/>
          <p14:tracePt t="8854" x="3027363" y="1874838"/>
          <p14:tracePt t="8873" x="3160713" y="1990725"/>
          <p14:tracePt t="8888" x="3232150" y="2036763"/>
          <p14:tracePt t="8905" x="3330575" y="2089150"/>
          <p14:tracePt t="8923" x="3509963" y="2133600"/>
          <p14:tracePt t="8937" x="3608388" y="2152650"/>
          <p14:tracePt t="8953" x="3687763" y="2152650"/>
          <p14:tracePt t="8970" x="3768725" y="2152650"/>
          <p14:tracePt t="8987" x="3929063" y="2152650"/>
          <p14:tracePt t="9004" x="3990975" y="2133600"/>
          <p14:tracePt t="9021" x="4044950" y="2108200"/>
          <p14:tracePt t="9037" x="4098925" y="2071688"/>
          <p14:tracePt t="9054" x="4133850" y="2044700"/>
          <p14:tracePt t="9070" x="4143375" y="2036763"/>
          <p14:tracePt t="9087" x="4160838" y="2017713"/>
          <p14:tracePt t="9104" x="4170363" y="2017713"/>
          <p14:tracePt t="9121" x="4170363" y="2009775"/>
          <p14:tracePt t="9138" x="4170363" y="2000250"/>
          <p14:tracePt t="9154" x="4179888" y="1990725"/>
          <p14:tracePt t="9188" x="4187825" y="1982788"/>
          <p14:tracePt t="9205" x="4187825" y="1973263"/>
          <p14:tracePt t="9221" x="4187825" y="1965325"/>
          <p14:tracePt t="9238" x="4197350" y="1955800"/>
          <p14:tracePt t="9275" x="4205288" y="1946275"/>
          <p14:tracePt t="9313" x="4205288" y="1938338"/>
          <p14:tracePt t="9326" x="4205288" y="1928813"/>
          <p14:tracePt t="9351" x="4214813" y="1928813"/>
          <p14:tracePt t="9389" x="4214813" y="1919288"/>
          <p14:tracePt t="9414" x="4224338" y="1919288"/>
          <p14:tracePt t="10232" x="4224338" y="1911350"/>
          <p14:tracePt t="10257" x="4224338" y="1893888"/>
          <p14:tracePt t="10270" x="4224338" y="1874838"/>
          <p14:tracePt t="10282" x="4224338" y="1839913"/>
          <p14:tracePt t="10296" x="4224338" y="1803400"/>
          <p14:tracePt t="10311" x="4224338" y="1731963"/>
          <p14:tracePt t="10327" x="4232275" y="1670050"/>
          <p14:tracePt t="10344" x="4241800" y="1527175"/>
          <p14:tracePt t="10360" x="4241800" y="1465263"/>
          <p14:tracePt t="10377" x="4251325" y="1419225"/>
          <p14:tracePt t="10396" x="4276725" y="1303338"/>
          <p14:tracePt t="10411" x="4295775" y="1241425"/>
          <p14:tracePt t="10428" x="4313238" y="1187450"/>
          <p14:tracePt t="10446" x="4340225" y="1133475"/>
          <p14:tracePt t="10461" x="4357688" y="1108075"/>
          <p14:tracePt t="10478" x="4384675" y="1089025"/>
          <p14:tracePt t="10496" x="4446588" y="1036638"/>
          <p14:tracePt t="10511" x="4491038" y="990600"/>
          <p14:tracePt t="10528" x="4545013" y="946150"/>
          <p14:tracePt t="10546" x="4660900" y="874713"/>
          <p14:tracePt t="10561" x="4714875" y="847725"/>
          <p14:tracePt t="10578" x="4768850" y="822325"/>
          <p14:tracePt t="10596" x="4867275" y="795338"/>
          <p14:tracePt t="10612" x="4919663" y="785813"/>
          <p14:tracePt t="10629" x="4956175" y="776288"/>
          <p14:tracePt t="10647" x="5010150" y="776288"/>
          <p14:tracePt t="10662" x="5037138" y="776288"/>
          <p14:tracePt t="10679" x="5062538" y="776288"/>
          <p14:tracePt t="10697" x="5126038" y="785813"/>
          <p14:tracePt t="10712" x="5170488" y="803275"/>
          <p14:tracePt t="10729" x="5232400" y="847725"/>
          <p14:tracePt t="10747" x="5340350" y="928688"/>
          <p14:tracePt t="10762" x="5384800" y="965200"/>
          <p14:tracePt t="10779" x="5411788" y="990600"/>
          <p14:tracePt t="10798" x="5446713" y="1036638"/>
          <p14:tracePt t="10813" x="5465763" y="1054100"/>
          <p14:tracePt t="10829" x="5473700" y="1062038"/>
          <p14:tracePt t="10848" x="5500688" y="1098550"/>
          <p14:tracePt t="10863" x="5500688" y="1125538"/>
          <p14:tracePt t="10880" x="5518150" y="1143000"/>
          <p14:tracePt t="10898" x="5527675" y="1179513"/>
          <p14:tracePt t="10913" x="5527675" y="1187450"/>
          <p14:tracePt t="10930" x="5527675" y="1196975"/>
          <p14:tracePt t="10947" x="5537200" y="1204913"/>
          <p14:tracePt t="10963" x="5537200" y="1214438"/>
          <p14:tracePt t="10980" x="5537200" y="1223963"/>
          <p14:tracePt t="11013" x="5537200" y="1231900"/>
          <p14:tracePt t="11030" x="5537200" y="1241425"/>
          <p14:tracePt t="11075" x="5537200" y="1250950"/>
          <p14:tracePt t="11819" x="5527675" y="1250950"/>
          <p14:tracePt t="11933" x="5518150" y="1250950"/>
          <p14:tracePt t="11957" x="5510213" y="1250950"/>
          <p14:tracePt t="11970" x="5500688" y="1250950"/>
          <p14:tracePt t="11983" x="5491163" y="1250950"/>
          <p14:tracePt t="11995" x="5473700" y="1250950"/>
          <p14:tracePt t="12007" x="5465763" y="1250950"/>
          <p14:tracePt t="12020" x="5446713" y="1250950"/>
          <p14:tracePt t="12037" x="5429250" y="1250950"/>
          <p14:tracePt t="12054" x="5411788" y="1250950"/>
          <p14:tracePt t="12071" x="5384800" y="1250950"/>
          <p14:tracePt t="12087" x="5340350" y="1258888"/>
          <p14:tracePt t="12108" x="5205413" y="1285875"/>
          <p14:tracePt t="12121" x="5143500" y="1303338"/>
          <p14:tracePt t="12137" x="5089525" y="1330325"/>
          <p14:tracePt t="12154" x="5027613" y="1347788"/>
          <p14:tracePt t="12171" x="4929188" y="1374775"/>
          <p14:tracePt t="12188" x="4875213" y="1393825"/>
          <p14:tracePt t="12204" x="4848225" y="1401763"/>
          <p14:tracePt t="12221" x="4768850" y="1428750"/>
          <p14:tracePt t="12238" x="4714875" y="1438275"/>
          <p14:tracePt t="12255" x="4697413" y="1446213"/>
          <p14:tracePt t="12272" x="4670425" y="1455738"/>
          <p14:tracePt t="12287" x="4652963" y="1455738"/>
          <p14:tracePt t="12306" x="4652963" y="1465263"/>
          <p14:tracePt t="12322" x="4643438" y="1465263"/>
          <p14:tracePt t="13416" x="4643438" y="1473200"/>
          <p14:tracePt t="13428" x="4643438" y="1490663"/>
          <p14:tracePt t="13441" x="4643438" y="1517650"/>
          <p14:tracePt t="13453" x="4633913" y="1562100"/>
          <p14:tracePt t="13466" x="4633913" y="1616075"/>
          <p14:tracePt t="13478" x="4633913" y="1643063"/>
          <p14:tracePt t="13493" x="4625975" y="1679575"/>
          <p14:tracePt t="13509" x="4625975" y="1697038"/>
          <p14:tracePt t="13528" x="4616450" y="1731963"/>
          <p14:tracePt t="13543" x="4616450" y="1741488"/>
          <p14:tracePt t="13560" x="4608513" y="1751013"/>
          <p14:tracePt t="13578" x="4608513" y="1768475"/>
          <p14:tracePt t="13593" x="4608513" y="1776413"/>
          <p14:tracePt t="13627" x="4608513" y="1785938"/>
          <p14:tracePt t="13653" x="4608513" y="1795463"/>
          <p14:tracePt t="13679" x="4608513" y="1803400"/>
          <p14:tracePt t="13780" x="4608513" y="1812925"/>
          <p14:tracePt t="16147" x="4616450" y="1812925"/>
          <p14:tracePt t="16160" x="4652963" y="1812925"/>
          <p14:tracePt t="16172" x="4714875" y="1822450"/>
          <p14:tracePt t="16187" x="4786313" y="1822450"/>
          <p14:tracePt t="16196" x="4848225" y="1830388"/>
          <p14:tracePt t="16210" x="4884738" y="1839913"/>
          <p14:tracePt t="16224" x="4911725" y="1839913"/>
          <p14:tracePt t="16241" x="4938713" y="1839913"/>
          <p14:tracePt t="16259" x="4973638" y="1839913"/>
          <p14:tracePt t="16275" x="4983163" y="1839913"/>
          <p14:tracePt t="16291" x="5000625" y="1839913"/>
          <p14:tracePt t="16310" x="5018088" y="1839913"/>
          <p14:tracePt t="16325" x="5027613" y="1839913"/>
          <p14:tracePt t="16372" x="5037138" y="1839913"/>
          <p14:tracePt t="17443" x="5045075" y="1830388"/>
          <p14:tracePt t="17468" x="5054600" y="1830388"/>
          <p14:tracePt t="17492" x="5062538" y="1830388"/>
          <p14:tracePt t="17718" x="5062538" y="1822450"/>
          <p14:tracePt t="17793" x="5072063" y="1822450"/>
          <p14:tracePt t="17806" x="5072063" y="1812925"/>
          <p14:tracePt t="17818" x="5089525" y="1803400"/>
          <p14:tracePt t="17832" x="5108575" y="1795463"/>
          <p14:tracePt t="17847" x="5160963" y="1776413"/>
          <p14:tracePt t="17864" x="5259388" y="1741488"/>
          <p14:tracePt t="17880" x="5473700" y="1670050"/>
          <p14:tracePt t="17897" x="5599113" y="1625600"/>
          <p14:tracePt t="17914" x="5732463" y="1571625"/>
          <p14:tracePt t="17931" x="5983288" y="1465263"/>
          <p14:tracePt t="17948" x="6126163" y="1384300"/>
          <p14:tracePt t="17964" x="6259513" y="1330325"/>
          <p14:tracePt t="17981" x="6554788" y="1250950"/>
          <p14:tracePt t="17998" x="6653213" y="1223963"/>
          <p14:tracePt t="18015" x="6742113" y="1204913"/>
          <p14:tracePt t="18032" x="6867525" y="1179513"/>
          <p14:tracePt t="18048" x="6894513" y="1169988"/>
          <p14:tracePt t="18065" x="6929438" y="1160463"/>
          <p14:tracePt t="18082" x="6938963" y="1160463"/>
          <p14:tracePt t="18099" x="6946900" y="1160463"/>
          <p14:tracePt t="18145" x="6956425" y="1160463"/>
          <p14:tracePt t="18563" x="6965950" y="1160463"/>
          <p14:tracePt t="18626" x="6965950" y="1169988"/>
          <p14:tracePt t="18651" x="6973888" y="1179513"/>
          <p14:tracePt t="18676" x="6973888" y="1187450"/>
          <p14:tracePt t="18688" x="6983413" y="1187450"/>
          <p14:tracePt t="18713" x="6983413" y="1196975"/>
          <p14:tracePt t="18740" x="6991350" y="1196975"/>
          <p14:tracePt t="18777" x="7000875" y="1196975"/>
          <p14:tracePt t="18805" x="7000875" y="1204913"/>
          <p14:tracePt t="18865" x="7000875" y="1214438"/>
          <p14:tracePt t="19494" x="7010400" y="1223963"/>
          <p14:tracePt t="19858" x="7000875" y="1214438"/>
          <p14:tracePt t="19871" x="6983413" y="1196975"/>
          <p14:tracePt t="19884" x="6973888" y="1152525"/>
          <p14:tracePt t="19896" x="6956425" y="1116013"/>
          <p14:tracePt t="19909" x="6946900" y="1071563"/>
          <p14:tracePt t="19926" x="6938963" y="1044575"/>
          <p14:tracePt t="19943" x="6938963" y="1027113"/>
          <p14:tracePt t="19959" x="6938963" y="1009650"/>
          <p14:tracePt t="19976" x="6938963" y="1000125"/>
          <p14:tracePt t="19994" x="6938963" y="990600"/>
          <p14:tracePt t="20010" x="6938963" y="982663"/>
          <p14:tracePt t="20026" x="6938963" y="973138"/>
          <p14:tracePt t="20073" x="6938963" y="965200"/>
          <p14:tracePt t="20136" x="6946900" y="955675"/>
          <p14:tracePt t="20147" x="6956425" y="955675"/>
          <p14:tracePt t="20161" x="6991350" y="955675"/>
          <p14:tracePt t="20177" x="7054850" y="955675"/>
          <p14:tracePt t="20194" x="7134225" y="955675"/>
          <p14:tracePt t="20211" x="7348538" y="955675"/>
          <p14:tracePt t="20227" x="7446963" y="955675"/>
          <p14:tracePt t="20245" x="7562850" y="973138"/>
          <p14:tracePt t="20261" x="7680325" y="1009650"/>
          <p14:tracePt t="20278" x="7705725" y="1017588"/>
          <p14:tracePt t="20294" x="7724775" y="1027113"/>
          <p14:tracePt t="20311" x="7742238" y="1036638"/>
          <p14:tracePt t="20328" x="7742238" y="1044575"/>
          <p14:tracePt t="20361" x="7751763" y="1062038"/>
          <p14:tracePt t="20378" x="7751763" y="1071563"/>
          <p14:tracePt t="20411" x="7751763" y="1098550"/>
          <p14:tracePt t="20429" x="7751763" y="1116013"/>
          <p14:tracePt t="20445" x="7751763" y="1133475"/>
          <p14:tracePt t="20462" x="7715250" y="1187450"/>
          <p14:tracePt t="20479" x="7688263" y="1223963"/>
          <p14:tracePt t="20496" x="7661275" y="1258888"/>
          <p14:tracePt t="20513" x="7581900" y="1357313"/>
          <p14:tracePt t="20529" x="7545388" y="1401763"/>
          <p14:tracePt t="20546" x="7510463" y="1428750"/>
          <p14:tracePt t="20563" x="7456488" y="1490663"/>
          <p14:tracePt t="20579" x="7439025" y="1517650"/>
          <p14:tracePt t="20596" x="7419975" y="1536700"/>
          <p14:tracePt t="20613" x="7385050" y="1571625"/>
          <p14:tracePt t="20630" x="7367588" y="1589088"/>
          <p14:tracePt t="20646" x="7348538" y="1608138"/>
          <p14:tracePt t="20663" x="7313613" y="1643063"/>
          <p14:tracePt t="20680" x="7304088" y="1652588"/>
          <p14:tracePt t="20697" x="7286625" y="1670050"/>
          <p14:tracePt t="20713" x="7277100" y="1687513"/>
          <p14:tracePt t="20730" x="7259638" y="1687513"/>
          <p14:tracePt t="20747" x="7242175" y="1704975"/>
          <p14:tracePt t="20763" x="7215188" y="1731963"/>
          <p14:tracePt t="20780" x="7197725" y="1741488"/>
          <p14:tracePt t="20797" x="7188200" y="1751013"/>
          <p14:tracePt t="20813" x="7161213" y="1768475"/>
          <p14:tracePt t="20829" x="7143750" y="1785938"/>
          <p14:tracePt t="20846" x="7126288" y="1785938"/>
          <p14:tracePt t="20863" x="7108825" y="1785938"/>
          <p14:tracePt t="20880" x="7089775" y="1785938"/>
          <p14:tracePt t="20896" x="7072313" y="1785938"/>
          <p14:tracePt t="20915" x="7054850" y="1795463"/>
          <p14:tracePt t="20939" x="7045325" y="1795463"/>
          <p14:tracePt t="22287" x="7045325" y="1785938"/>
          <p14:tracePt t="22514" x="7045325" y="1776413"/>
          <p14:tracePt t="22941" x="7037388" y="1776413"/>
          <p14:tracePt t="22954" x="7010400" y="1776413"/>
          <p14:tracePt t="22966" x="6946900" y="1776413"/>
          <p14:tracePt t="22978" x="6724650" y="1795463"/>
          <p14:tracePt t="22992" x="6296025" y="1874838"/>
          <p14:tracePt t="23008" x="5938838" y="1955800"/>
          <p14:tracePt t="23025" x="5732463" y="2000250"/>
          <p14:tracePt t="23041" x="5224463" y="2116138"/>
          <p14:tracePt t="23058" x="4965700" y="2170113"/>
          <p14:tracePt t="23075" x="4768850" y="2241550"/>
          <p14:tracePt t="23092" x="4429125" y="2384425"/>
          <p14:tracePt t="23108" x="4322763" y="2419350"/>
          <p14:tracePt t="23125" x="4197350" y="2473325"/>
          <p14:tracePt t="23142" x="4010025" y="2527300"/>
          <p14:tracePt t="23159" x="3946525" y="2554288"/>
          <p14:tracePt t="23175" x="3884613" y="2571750"/>
          <p14:tracePt t="23192" x="3813175" y="2589213"/>
          <p14:tracePt t="23209" x="3786188" y="2589213"/>
          <p14:tracePt t="23226" x="3759200" y="2589213"/>
          <p14:tracePt t="23242" x="3741738" y="2589213"/>
          <p14:tracePt t="23259" x="3732213" y="2589213"/>
          <p14:tracePt t="23280" x="3724275" y="2589213"/>
          <p14:tracePt t="23306" x="3714750" y="2589213"/>
          <p14:tracePt t="23331" x="3705225" y="2589213"/>
          <p14:tracePt t="23394" x="3697288" y="2589213"/>
          <p14:tracePt t="23608" x="3705225" y="2581275"/>
          <p14:tracePt t="23619" x="3776663" y="2571750"/>
          <p14:tracePt t="23632" x="3929063" y="2517775"/>
          <p14:tracePt t="23646" x="4108450" y="2465388"/>
          <p14:tracePt t="23661" x="4179888" y="2438400"/>
          <p14:tracePt t="23678" x="4268788" y="2411413"/>
          <p14:tracePt t="23694" x="4384675" y="2366963"/>
          <p14:tracePt t="23711" x="4419600" y="2339975"/>
          <p14:tracePt t="23728" x="4446588" y="2330450"/>
          <p14:tracePt t="23745" x="4473575" y="2330450"/>
          <p14:tracePt t="23761" x="4483100" y="2322513"/>
          <p14:tracePt t="23798" x="4491038" y="2322513"/>
          <p14:tracePt t="24061" x="4500563" y="2322513"/>
          <p14:tracePt t="24300" x="4518025" y="2312988"/>
          <p14:tracePt t="24324" x="4527550" y="2303463"/>
          <p14:tracePt t="24337" x="4545013" y="2303463"/>
          <p14:tracePt t="24350" x="4554538" y="2303463"/>
          <p14:tracePt t="24365" x="4581525" y="2303463"/>
          <p14:tracePt t="24381" x="4608513" y="2303463"/>
          <p14:tracePt t="24399" x="4643438" y="2295525"/>
          <p14:tracePt t="24415" x="4660900" y="2295525"/>
          <p14:tracePt t="24432" x="4670425" y="2295525"/>
          <p14:tracePt t="24450" x="4679950" y="2295525"/>
          <p14:tracePt t="24465" x="4687888" y="2295525"/>
          <p14:tracePt t="24741" x="4697413" y="2295525"/>
          <p14:tracePt t="24929" x="4697413" y="2286000"/>
          <p14:tracePt t="27469" x="4697413" y="2276475"/>
          <p14:tracePt t="27495" x="4705350" y="2268538"/>
          <p14:tracePt t="27520" x="4705350" y="2259013"/>
          <p14:tracePt t="27533" x="4714875" y="2259013"/>
          <p14:tracePt t="27545" x="4714875" y="2251075"/>
          <p14:tracePt t="27570" x="4714875" y="2241550"/>
          <p14:tracePt t="27582" x="4714875" y="2232025"/>
          <p14:tracePt t="27595" x="4714875" y="2224088"/>
          <p14:tracePt t="27607" x="4714875" y="2205038"/>
          <p14:tracePt t="27620" x="4724400" y="2179638"/>
          <p14:tracePt t="27634" x="4732338" y="2152650"/>
          <p14:tracePt t="27647" x="4732338" y="2125663"/>
          <p14:tracePt t="27665" x="4741863" y="2098675"/>
          <p14:tracePt t="27679" x="4751388" y="2071688"/>
          <p14:tracePt t="27696" x="4786313" y="1955800"/>
          <p14:tracePt t="27713" x="4813300" y="1893888"/>
          <p14:tracePt t="27730" x="4840288" y="1830388"/>
          <p14:tracePt t="27746" x="4894263" y="1714500"/>
          <p14:tracePt t="27763" x="4929188" y="1660525"/>
          <p14:tracePt t="27780" x="4965700" y="1598613"/>
          <p14:tracePt t="27797" x="5045075" y="1509713"/>
          <p14:tracePt t="27813" x="5081588" y="1455738"/>
          <p14:tracePt t="27830" x="5133975" y="1419225"/>
          <p14:tracePt t="27847" x="5232400" y="1322388"/>
          <p14:tracePt t="27864" x="5276850" y="1268413"/>
          <p14:tracePt t="27880" x="5322888" y="1223963"/>
          <p14:tracePt t="27897" x="5375275" y="1179513"/>
          <p14:tracePt t="27914" x="5394325" y="1169988"/>
          <p14:tracePt t="27931" x="5411788" y="1160463"/>
          <p14:tracePt t="27947" x="5438775" y="1143000"/>
          <p14:tracePt t="27964" x="5446713" y="1143000"/>
          <p14:tracePt t="27981" x="5446713" y="1133475"/>
          <p14:tracePt t="27998" x="5456238" y="1125538"/>
          <p14:tracePt t="28014" x="5465763" y="1125538"/>
          <p14:tracePt t="28476" x="5465763" y="1133475"/>
          <p14:tracePt t="28488" x="5465763" y="1143000"/>
          <p14:tracePt t="28501" x="5465763" y="1169988"/>
          <p14:tracePt t="28514" x="5465763" y="1223963"/>
          <p14:tracePt t="28526" x="5465763" y="1303338"/>
          <p14:tracePt t="28538" x="5465763" y="1384300"/>
          <p14:tracePt t="28552" x="5456238" y="1465263"/>
          <p14:tracePt t="28568" x="5429250" y="1562100"/>
          <p14:tracePt t="28585" x="5419725" y="1633538"/>
          <p14:tracePt t="28602" x="5384800" y="1751013"/>
          <p14:tracePt t="28619" x="5375275" y="1812925"/>
          <p14:tracePt t="28639" x="5357813" y="1911350"/>
          <p14:tracePt t="28652" x="5348288" y="1965325"/>
          <p14:tracePt t="28669" x="5340350" y="2000250"/>
          <p14:tracePt t="28686" x="5340350" y="2027238"/>
          <p14:tracePt t="28703" x="5330825" y="2071688"/>
          <p14:tracePt t="28720" x="5330825" y="2098675"/>
          <p14:tracePt t="28736" x="5330825" y="2116138"/>
          <p14:tracePt t="28752" x="5330825" y="2152650"/>
          <p14:tracePt t="28768" x="5330825" y="2160588"/>
          <p14:tracePt t="28786" x="5330825" y="2170113"/>
          <p14:tracePt t="28803" x="5330825" y="2179638"/>
          <p14:tracePt t="28892" x="5330825" y="2187575"/>
          <p14:tracePt t="29169" x="5357813" y="2187575"/>
          <p14:tracePt t="29181" x="5510213" y="2187575"/>
          <p14:tracePt t="29193" x="5697538" y="2187575"/>
          <p14:tracePt t="29207" x="5875338" y="2187575"/>
          <p14:tracePt t="29222" x="5983288" y="2187575"/>
          <p14:tracePt t="29239" x="6072188" y="2187575"/>
          <p14:tracePt t="29255" x="6242050" y="2187575"/>
          <p14:tracePt t="29272" x="6313488" y="2187575"/>
          <p14:tracePt t="29289" x="6357938" y="2187575"/>
          <p14:tracePt t="29306" x="6419850" y="2187575"/>
          <p14:tracePt t="29323" x="6446838" y="2187575"/>
          <p14:tracePt t="29339" x="6465888" y="2187575"/>
          <p14:tracePt t="29356" x="6483350" y="2187575"/>
          <p14:tracePt t="29373" x="6491288" y="2187575"/>
          <p14:tracePt t="29389" x="6500813" y="2187575"/>
          <p14:tracePt t="29406" x="6510338" y="2187575"/>
          <p14:tracePt t="30979" x="6510338" y="2179638"/>
          <p14:tracePt t="30991" x="6518275" y="2160588"/>
          <p14:tracePt t="31004" x="6537325" y="2133600"/>
          <p14:tracePt t="31017" x="6581775" y="2054225"/>
          <p14:tracePt t="31031" x="6626225" y="1946275"/>
          <p14:tracePt t="31047" x="6688138" y="1847850"/>
          <p14:tracePt t="31066" x="6777038" y="1679575"/>
          <p14:tracePt t="31080" x="6823075" y="1536700"/>
          <p14:tracePt t="31096" x="6840538" y="1473200"/>
          <p14:tracePt t="31113" x="6848475" y="1455738"/>
          <p14:tracePt t="31130" x="6875463" y="1419225"/>
          <p14:tracePt t="31146" x="6884988" y="1401763"/>
          <p14:tracePt t="31166" x="6894513" y="1384300"/>
          <p14:tracePt t="31191" x="6902450" y="1374775"/>
          <p14:tracePt t="31203" x="6902450" y="1366838"/>
          <p14:tracePt t="31216" x="6902450" y="1357313"/>
          <p14:tracePt t="31230" x="6911975" y="1339850"/>
          <p14:tracePt t="31247" x="6919913" y="1339850"/>
          <p14:tracePt t="31264" x="6919913" y="1322388"/>
          <p14:tracePt t="31280" x="6938963" y="1276350"/>
          <p14:tracePt t="31297" x="6946900" y="1250950"/>
          <p14:tracePt t="31314" x="6965950" y="1241425"/>
          <p14:tracePt t="31331" x="6991350" y="1204913"/>
          <p14:tracePt t="31347" x="7010400" y="1169988"/>
          <p14:tracePt t="31364" x="7045325" y="1125538"/>
          <p14:tracePt t="31381" x="7099300" y="1062038"/>
          <p14:tracePt t="31398" x="7134225" y="1017588"/>
          <p14:tracePt t="31414" x="7161213" y="982663"/>
          <p14:tracePt t="31431" x="7215188" y="946150"/>
          <p14:tracePt t="31448" x="7224713" y="938213"/>
          <p14:tracePt t="31465" x="7242175" y="928688"/>
          <p14:tracePt t="31481" x="7269163" y="928688"/>
          <p14:tracePt t="31498" x="7277100" y="928688"/>
          <p14:tracePt t="31515" x="7296150" y="928688"/>
          <p14:tracePt t="31532" x="7348538" y="946150"/>
          <p14:tracePt t="31548" x="7367588" y="973138"/>
          <p14:tracePt t="31565" x="7402513" y="1009650"/>
          <p14:tracePt t="31582" x="7456488" y="1089025"/>
          <p14:tracePt t="31599" x="7483475" y="1116013"/>
          <p14:tracePt t="31615" x="7491413" y="1133475"/>
          <p14:tracePt t="31632" x="7518400" y="1160463"/>
          <p14:tracePt t="31649" x="7527925" y="1187450"/>
          <p14:tracePt t="31666" x="7545388" y="1223963"/>
          <p14:tracePt t="31682" x="7581900" y="1303338"/>
          <p14:tracePt t="31699" x="7589838" y="1339850"/>
          <p14:tracePt t="31716" x="7599363" y="1366838"/>
          <p14:tracePt t="31733" x="7599363" y="1428750"/>
          <p14:tracePt t="31749" x="7599363" y="1465263"/>
          <p14:tracePt t="31766" x="7599363" y="1554163"/>
          <p14:tracePt t="31783" x="7599363" y="1697038"/>
          <p14:tracePt t="31800" x="7599363" y="1795463"/>
          <p14:tracePt t="31816" x="7562850" y="1884363"/>
          <p14:tracePt t="31833" x="7510463" y="2000250"/>
          <p14:tracePt t="31850" x="7473950" y="2062163"/>
          <p14:tracePt t="31867" x="7446963" y="2108200"/>
          <p14:tracePt t="31883" x="7412038" y="2170113"/>
          <p14:tracePt t="31900" x="7394575" y="2187575"/>
          <p14:tracePt t="31917" x="7385050" y="2197100"/>
          <p14:tracePt t="31934" x="7367588" y="2214563"/>
          <p14:tracePt t="31950" x="7358063" y="2214563"/>
          <p14:tracePt t="33092" x="7348538" y="2214563"/>
          <p14:tracePt t="33104" x="7331075" y="2214563"/>
          <p14:tracePt t="33117" x="7304088" y="2214563"/>
          <p14:tracePt t="33129" x="7259638" y="2214563"/>
          <p14:tracePt t="33142" x="7143750" y="2214563"/>
          <p14:tracePt t="33158" x="6973888" y="2232025"/>
          <p14:tracePt t="33175" x="6769100" y="2259013"/>
          <p14:tracePt t="33192" x="6438900" y="2286000"/>
          <p14:tracePt t="33208" x="6188075" y="2312988"/>
          <p14:tracePt t="33225" x="5919788" y="2366963"/>
          <p14:tracePt t="33242" x="5214938" y="2500313"/>
          <p14:tracePt t="33259" x="4991100" y="2554288"/>
          <p14:tracePt t="33275" x="4795838" y="2616200"/>
          <p14:tracePt t="33292" x="4537075" y="2697163"/>
          <p14:tracePt t="33309" x="4473575" y="2724150"/>
          <p14:tracePt t="33326" x="4375150" y="2741613"/>
          <p14:tracePt t="33343" x="4268788" y="2786063"/>
          <p14:tracePt t="33359" x="4224338" y="2795588"/>
          <p14:tracePt t="33376" x="4205288" y="2795588"/>
          <p14:tracePt t="33393" x="4187825" y="2803525"/>
          <p14:tracePt t="33427" x="4179888" y="2803525"/>
          <p14:tracePt t="33470" x="4170363" y="2803525"/>
          <p14:tracePt t="33533" x="4160838" y="2803525"/>
          <p14:tracePt t="33571" x="4152900" y="2803525"/>
          <p14:tracePt t="33595" x="4133850" y="2803525"/>
          <p14:tracePt t="33621" x="4125913" y="2803525"/>
          <p14:tracePt t="33633" x="4108450" y="2803525"/>
          <p14:tracePt t="33646" x="4098925" y="2803525"/>
          <p14:tracePt t="33660" x="4081463" y="2803525"/>
          <p14:tracePt t="33677" x="4071938" y="2803525"/>
          <p14:tracePt t="33695" x="4054475" y="2803525"/>
          <p14:tracePt t="33711" x="4044950" y="2803525"/>
          <p14:tracePt t="33727" x="4037013" y="2803525"/>
          <p14:tracePt t="33746" x="4017963" y="2803525"/>
          <p14:tracePt t="33777" x="4000500" y="2803525"/>
          <p14:tracePt t="34023" x="4010025" y="2803525"/>
          <p14:tracePt t="34036" x="4017963" y="2803525"/>
          <p14:tracePt t="34049" x="4044950" y="2803525"/>
          <p14:tracePt t="34063" x="4081463" y="2803525"/>
          <p14:tracePt t="34079" x="4143375" y="2803525"/>
          <p14:tracePt t="34098" x="4241800" y="2803525"/>
          <p14:tracePt t="34113" x="4276725" y="2803525"/>
          <p14:tracePt t="34130" x="4303713" y="2803525"/>
          <p14:tracePt t="34149" x="4367213" y="2803525"/>
          <p14:tracePt t="34163" x="4384675" y="2803525"/>
          <p14:tracePt t="34180" x="4402138" y="2803525"/>
          <p14:tracePt t="34199" x="4429125" y="2803525"/>
          <p14:tracePt t="34213" x="4446588" y="2803525"/>
          <p14:tracePt t="34230" x="4456113" y="2803525"/>
          <p14:tracePt t="34250" x="4483100" y="2803525"/>
          <p14:tracePt t="34280" x="4491038" y="2803525"/>
          <p14:tracePt t="34299" x="4500563" y="2803525"/>
          <p14:tracePt t="34314" x="4518025" y="2803525"/>
          <p14:tracePt t="34376" x="4527550" y="2803525"/>
          <p14:tracePt t="34602" x="4537075" y="2803525"/>
          <p14:tracePt t="34678" x="4545013" y="2795588"/>
          <p14:tracePt t="34716" x="4554538" y="2795588"/>
          <p14:tracePt t="34766" x="4562475" y="2795588"/>
          <p14:tracePt t="34854" x="4572000" y="2795588"/>
          <p14:tracePt t="34930" x="4581525" y="2786063"/>
          <p14:tracePt t="34941" x="4589463" y="2786063"/>
          <p14:tracePt t="34967" x="4598988" y="2786063"/>
          <p14:tracePt t="34979" x="4608513" y="2786063"/>
          <p14:tracePt t="34992" x="4616450" y="2786063"/>
          <p14:tracePt t="35015" x="4625975" y="2786063"/>
          <p14:tracePt t="35028" x="4625975" y="2776538"/>
          <p14:tracePt t="35041" x="4633913" y="2776538"/>
          <p14:tracePt t="35065" x="4643438" y="2776538"/>
          <p14:tracePt t="35079" x="4652963" y="2776538"/>
          <p14:tracePt t="35470" x="4643438" y="2776538"/>
          <p14:tracePt t="35482" x="4633913" y="2776538"/>
          <p14:tracePt t="35508" x="4625975" y="2776538"/>
          <p14:tracePt t="35520" x="4608513" y="2776538"/>
          <p14:tracePt t="35532" x="4598988" y="2776538"/>
          <p14:tracePt t="35545" x="4572000" y="2776538"/>
          <p14:tracePt t="35557" x="4562475" y="2776538"/>
          <p14:tracePt t="35571" x="4537075" y="2776538"/>
          <p14:tracePt t="35595" x="4527550" y="2776538"/>
          <p14:tracePt t="35620" x="4518025" y="2776538"/>
          <p14:tracePt t="35785" x="4527550" y="2776538"/>
          <p14:tracePt t="35797" x="4554538" y="2776538"/>
          <p14:tracePt t="35809" x="4581525" y="2776538"/>
          <p14:tracePt t="35823" x="4616450" y="2776538"/>
          <p14:tracePt t="35838" x="4643438" y="2776538"/>
          <p14:tracePt t="35855" x="4660900" y="2776538"/>
          <p14:tracePt t="35871" x="4697413" y="2776538"/>
          <p14:tracePt t="35888" x="4714875" y="2776538"/>
          <p14:tracePt t="35905" x="4732338" y="2776538"/>
          <p14:tracePt t="35922" x="4751388" y="2776538"/>
          <p14:tracePt t="35938" x="4759325" y="2776538"/>
          <p14:tracePt t="35955" x="4768850" y="2776538"/>
          <p14:tracePt t="35972" x="4795838" y="2776538"/>
          <p14:tracePt t="36005" x="4803775" y="2776538"/>
          <p14:tracePt t="36022" x="4822825" y="2776538"/>
          <p14:tracePt t="36039" x="4840288" y="2776538"/>
          <p14:tracePt t="36061" x="4848225" y="2776538"/>
          <p14:tracePt t="36074" x="4857750" y="2768600"/>
          <p14:tracePt t="36099" x="4867275" y="2768600"/>
          <p14:tracePt t="36137" x="4875213" y="2768600"/>
          <p14:tracePt t="36954" x="4875213" y="2759075"/>
          <p14:tracePt t="37369" x="4875213" y="2751138"/>
          <p14:tracePt t="37508" x="4875213" y="2741613"/>
          <p14:tracePt t="37694" x="4875213" y="2732088"/>
          <p14:tracePt t="37707" x="4875213" y="2724150"/>
          <p14:tracePt t="37720" x="4875213" y="2714625"/>
          <p14:tracePt t="37732" x="4875213" y="2687638"/>
          <p14:tracePt t="37745" x="4884738" y="2625725"/>
          <p14:tracePt t="37762" x="4919663" y="2393950"/>
          <p14:tracePt t="37779" x="4965700" y="2108200"/>
          <p14:tracePt t="37796" x="5072063" y="1517650"/>
          <p14:tracePt t="37812" x="5099050" y="1411288"/>
          <p14:tracePt t="37829" x="5133975" y="1214438"/>
          <p14:tracePt t="37846" x="5180013" y="1071563"/>
          <p14:tracePt t="37863" x="5214938" y="1009650"/>
          <p14:tracePt t="37880" x="5241925" y="928688"/>
          <p14:tracePt t="37896" x="5295900" y="822325"/>
          <p14:tracePt t="37913" x="5313363" y="795338"/>
          <p14:tracePt t="37930" x="5330825" y="776288"/>
          <p14:tracePt t="37946" x="5357813" y="731838"/>
          <p14:tracePt t="37963" x="5357813" y="723900"/>
          <p14:tracePt t="37980" x="5367338" y="714375"/>
          <p14:tracePt t="37997" x="5375275" y="687388"/>
          <p14:tracePt t="38014" x="5375275" y="679450"/>
          <p14:tracePt t="38030" x="5384800" y="660400"/>
          <p14:tracePt t="38047" x="5394325" y="642938"/>
          <p14:tracePt t="38072" x="5402263" y="633413"/>
          <p14:tracePt t="38097" x="5402263" y="625475"/>
          <p14:tracePt t="38223" x="5402263" y="633413"/>
          <p14:tracePt t="38235" x="5402263" y="660400"/>
          <p14:tracePt t="38248" x="5402263" y="704850"/>
          <p14:tracePt t="38260" x="5402263" y="741363"/>
          <p14:tracePt t="38273" x="5402263" y="785813"/>
          <p14:tracePt t="38285" x="5402263" y="839788"/>
          <p14:tracePt t="38298" x="5402263" y="884238"/>
          <p14:tracePt t="38315" x="5402263" y="911225"/>
          <p14:tracePt t="38332" x="5402263" y="946150"/>
          <p14:tracePt t="38348" x="5402263" y="990600"/>
          <p14:tracePt t="38365" x="5402263" y="1017588"/>
          <p14:tracePt t="38399" x="5402263" y="1044575"/>
          <p14:tracePt t="38432" x="5402263" y="1054100"/>
          <p14:tracePt t="38462" x="5402263" y="1071563"/>
          <p14:tracePt t="38487" x="5402263" y="1081088"/>
          <p14:tracePt t="38499" x="5402263" y="1089025"/>
          <p14:tracePt t="38512" x="5411788" y="1098550"/>
          <p14:tracePt t="38524" x="5411788" y="1108075"/>
          <p14:tracePt t="38537" x="5411788" y="1116013"/>
          <p14:tracePt t="38550" x="5411788" y="1125538"/>
          <p14:tracePt t="38566" x="5411788" y="1133475"/>
          <p14:tracePt t="38583" x="5411788" y="1143000"/>
          <p14:tracePt t="38600" x="5411788" y="1169988"/>
          <p14:tracePt t="38616" x="5411788" y="1179513"/>
          <p14:tracePt t="38633" x="5411788" y="1196975"/>
          <p14:tracePt t="38650" x="5419725" y="1223963"/>
          <p14:tracePt t="38667" x="5419725" y="1231900"/>
          <p14:tracePt t="38684" x="5419725" y="1241425"/>
          <p14:tracePt t="38717" x="5419725" y="1250950"/>
          <p14:tracePt t="38917" x="5429250" y="1250950"/>
          <p14:tracePt t="39395" x="5438775" y="1250950"/>
          <p14:tracePt t="39407" x="5465763" y="1250950"/>
          <p14:tracePt t="39420" x="5554663" y="1312863"/>
          <p14:tracePt t="39432" x="5680075" y="1411288"/>
          <p14:tracePt t="39445" x="5813425" y="1536700"/>
          <p14:tracePt t="39458" x="5902325" y="1625600"/>
          <p14:tracePt t="39472" x="6027738" y="1741488"/>
          <p14:tracePt t="39489" x="6116638" y="1822450"/>
          <p14:tracePt t="39507" x="6259513" y="1955800"/>
          <p14:tracePt t="39523" x="6330950" y="2044700"/>
          <p14:tracePt t="39540" x="6394450" y="2108200"/>
          <p14:tracePt t="39557" x="6491288" y="2214563"/>
          <p14:tracePt t="39573" x="6510338" y="2251075"/>
          <p14:tracePt t="39590" x="6545263" y="2295525"/>
          <p14:tracePt t="39596" x="6581775" y="2357438"/>
          <p14:tracePt t="39610" x="6616700" y="2411413"/>
          <p14:tracePt t="39623" x="6661150" y="2465388"/>
          <p14:tracePt t="39640" x="6697663" y="2509838"/>
          <p14:tracePt t="39658" x="6759575" y="2589213"/>
          <p14:tracePt t="39674" x="6777038" y="2643188"/>
          <p14:tracePt t="39690" x="6786563" y="2670175"/>
          <p14:tracePt t="39707" x="6804025" y="2714625"/>
          <p14:tracePt t="39722" x="6804025" y="2724150"/>
          <p14:tracePt t="39739" x="6813550" y="2741613"/>
          <p14:tracePt t="39758" x="6823075" y="2751138"/>
          <p14:tracePt t="39809" x="6823075" y="2759075"/>
          <p14:tracePt t="40377" x="6831013" y="2759075"/>
          <p14:tracePt t="40880" x="6831013" y="2751138"/>
          <p14:tracePt t="40917" x="6831013" y="2741613"/>
          <p14:tracePt t="40942" x="6831013" y="2732088"/>
          <p14:tracePt t="41005" x="6831013" y="2724150"/>
          <p14:tracePt t="41056" x="6831013" y="2714625"/>
          <p14:tracePt t="41093" x="6831013" y="2705100"/>
          <p14:tracePt t="41120" x="6831013" y="2697163"/>
          <p14:tracePt t="42338" x="6831013" y="2687638"/>
          <p14:tracePt t="42666" x="6831013" y="2679700"/>
          <p14:tracePt t="44113" x="6823075" y="2679700"/>
          <p14:tracePt t="44288" x="6823075" y="2670175"/>
          <p14:tracePt t="44326" x="6823075" y="2660650"/>
          <p14:tracePt t="44364" x="6813550" y="2660650"/>
          <p14:tracePt t="44389" x="6813550" y="2652713"/>
          <p14:tracePt t="44464" x="6813550" y="2643188"/>
          <p14:tracePt t="44502" x="6804025" y="2643188"/>
          <p14:tracePt t="44742" x="6804025" y="2633663"/>
          <p14:tracePt t="45005" x="6796088" y="2633663"/>
          <p14:tracePt t="45043" x="6796088" y="2625725"/>
          <p14:tracePt t="46666" x="6804025" y="2625725"/>
          <p14:tracePt t="46741" x="6813550" y="2625725"/>
          <p14:tracePt t="47747" x="6813550" y="2633663"/>
          <p14:tracePt t="47772" x="6813550" y="2643188"/>
          <p14:tracePt t="47785" x="6813550" y="2670175"/>
          <p14:tracePt t="47796" x="6813550" y="2697163"/>
          <p14:tracePt t="47809" x="6813550" y="2724150"/>
          <p14:tracePt t="47822" x="6813550" y="2741613"/>
          <p14:tracePt t="47835" x="6813550" y="2768600"/>
          <p14:tracePt t="47860" x="6813550" y="2776538"/>
          <p14:tracePt t="47898" x="6813550" y="2786063"/>
          <p14:tracePt t="48213" x="6804025" y="2786063"/>
          <p14:tracePt t="48238" x="6786563" y="2786063"/>
          <p14:tracePt t="48250" x="6742113" y="2786063"/>
          <p14:tracePt t="48263" x="6643688" y="2768600"/>
          <p14:tracePt t="48275" x="6527800" y="2751138"/>
          <p14:tracePt t="48288" x="6367463" y="2705100"/>
          <p14:tracePt t="48301" x="6259513" y="2705100"/>
          <p14:tracePt t="48316" x="6161088" y="2697163"/>
          <p14:tracePt t="48333" x="6081713" y="2697163"/>
          <p14:tracePt t="48350" x="5902325" y="2697163"/>
          <p14:tracePt t="48366" x="5803900" y="2697163"/>
          <p14:tracePt t="48383" x="5732463" y="2705100"/>
          <p14:tracePt t="48400" x="5608638" y="2732088"/>
          <p14:tracePt t="48417" x="5554663" y="2751138"/>
          <p14:tracePt t="48433" x="5527675" y="2751138"/>
          <p14:tracePt t="48450" x="5527675" y="2759075"/>
          <p14:tracePt t="48482" x="5527675" y="2776538"/>
          <p14:tracePt t="48500" x="5554663" y="2857500"/>
          <p14:tracePt t="48516" x="5705475" y="3036888"/>
          <p14:tracePt t="48533" x="5956300" y="3313113"/>
          <p14:tracePt t="48550" x="6348413" y="3714750"/>
          <p14:tracePt t="48566" x="6473825" y="3848100"/>
          <p14:tracePt t="48583" x="6616700" y="3983038"/>
          <p14:tracePt t="48601" x="6813550" y="4197350"/>
          <p14:tracePt t="48616" x="6867525" y="4251325"/>
          <p14:tracePt t="48633" x="6911975" y="4276725"/>
          <p14:tracePt t="48651" x="6946900" y="4295775"/>
          <p14:tracePt t="48667" x="6956425" y="4295775"/>
          <p14:tracePt t="48701" x="6965950" y="4295775"/>
          <p14:tracePt t="48717" x="6973888" y="4295775"/>
          <p14:tracePt t="48790" x="6965950" y="4295775"/>
          <p14:tracePt t="48802" x="6919913" y="4251325"/>
          <p14:tracePt t="48816" x="6759575" y="4116388"/>
          <p14:tracePt t="48828" x="6438900" y="3848100"/>
          <p14:tracePt t="48841" x="6224588" y="3705225"/>
          <p14:tracePt t="48855" x="6134100" y="3643313"/>
          <p14:tracePt t="48869" x="6045200" y="3581400"/>
          <p14:tracePt t="48886" x="5965825" y="3544888"/>
          <p14:tracePt t="48903" x="5732463" y="3473450"/>
          <p14:tracePt t="48919" x="5518150" y="3438525"/>
          <p14:tracePt t="48936" x="5303838" y="3394075"/>
          <p14:tracePt t="48954" x="4884738" y="3384550"/>
          <p14:tracePt t="48969" x="4714875" y="3384550"/>
          <p14:tracePt t="48986" x="4589463" y="3384550"/>
          <p14:tracePt t="49004" x="4394200" y="3384550"/>
          <p14:tracePt t="49020" x="4303713" y="3384550"/>
          <p14:tracePt t="49036" x="4214813" y="3384550"/>
          <p14:tracePt t="49055" x="4071938" y="3384550"/>
          <p14:tracePt t="49070" x="4017963" y="3384550"/>
          <p14:tracePt t="49087" x="3965575" y="3384550"/>
          <p14:tracePt t="49106" x="3911600" y="3384550"/>
          <p14:tracePt t="49120" x="3902075" y="3384550"/>
          <p14:tracePt t="49137" x="3894138" y="3384550"/>
          <p14:tracePt t="49157" x="3867150" y="3375025"/>
          <p14:tracePt t="49171" x="3857625" y="3375025"/>
          <p14:tracePt t="49187" x="3848100" y="3367088"/>
          <p14:tracePt t="49206" x="3830638" y="3367088"/>
          <p14:tracePt t="49237" x="3822700" y="3357563"/>
          <p14:tracePt t="49258" x="3822700" y="3348038"/>
          <p14:tracePt t="49308" x="3822700" y="3340100"/>
          <p14:tracePt t="49395" x="3822700" y="3330575"/>
          <p14:tracePt t="49496" x="3830638" y="3330575"/>
          <p14:tracePt t="49508" x="3857625" y="3330575"/>
          <p14:tracePt t="49520" x="3911600" y="3322638"/>
          <p14:tracePt t="49534" x="4017963" y="3322638"/>
          <p14:tracePt t="49545" x="4116388" y="3322638"/>
          <p14:tracePt t="49559" x="4197350" y="3322638"/>
          <p14:tracePt t="49572" x="4295775" y="3322638"/>
          <p14:tracePt t="49589" x="4402138" y="3295650"/>
          <p14:tracePt t="49608" x="4527550" y="3295650"/>
          <p14:tracePt t="49623" x="4598988" y="3295650"/>
          <p14:tracePt t="49639" x="4660900" y="3295650"/>
          <p14:tracePt t="49658" x="4768850" y="3295650"/>
          <p14:tracePt t="49673" x="4803775" y="3295650"/>
          <p14:tracePt t="49690" x="4857750" y="3295650"/>
          <p14:tracePt t="49709" x="4956175" y="3295650"/>
          <p14:tracePt t="49723" x="5010150" y="3295650"/>
          <p14:tracePt t="49740" x="5062538" y="3295650"/>
          <p14:tracePt t="49746" x="5108575" y="3295650"/>
          <p14:tracePt t="49760" x="5160963" y="3295650"/>
          <p14:tracePt t="49773" x="5197475" y="3295650"/>
          <p14:tracePt t="49790" x="5241925" y="3295650"/>
          <p14:tracePt t="49809" x="5330825" y="3295650"/>
          <p14:tracePt t="49824" x="5367338" y="3295650"/>
          <p14:tracePt t="49840" x="5411788" y="3295650"/>
          <p14:tracePt t="49860" x="5554663" y="3295650"/>
          <p14:tracePt t="49874" x="5643563" y="3295650"/>
          <p14:tracePt t="49891" x="5688013" y="3295650"/>
          <p14:tracePt t="49910" x="5751513" y="3295650"/>
          <p14:tracePt t="49924" x="5786438" y="3295650"/>
          <p14:tracePt t="49941" x="5822950" y="3295650"/>
          <p14:tracePt t="49961" x="5875338" y="3295650"/>
          <p14:tracePt t="49974" x="5902325" y="3295650"/>
          <p14:tracePt t="49991" x="5929313" y="3295650"/>
          <p14:tracePt t="50011" x="5965825" y="3295650"/>
          <p14:tracePt t="50025" x="5973763" y="3295650"/>
          <p14:tracePt t="50042" x="5983288" y="3295650"/>
          <p14:tracePt t="50060" x="5983288" y="3303588"/>
          <p14:tracePt t="50591" x="6000750" y="3303588"/>
          <p14:tracePt t="50603" x="6037263" y="3340100"/>
          <p14:tracePt t="50615" x="6126163" y="3419475"/>
          <p14:tracePt t="50628" x="6259513" y="3562350"/>
          <p14:tracePt t="50645" x="6419850" y="3741738"/>
          <p14:tracePt t="50661" x="6554788" y="3902075"/>
          <p14:tracePt t="50678" x="6786563" y="4179888"/>
          <p14:tracePt t="50695" x="6946900" y="4402138"/>
          <p14:tracePt t="50711" x="7054850" y="4537075"/>
          <p14:tracePt t="50728" x="7188200" y="4687888"/>
          <p14:tracePt t="50745" x="7251700" y="4768850"/>
          <p14:tracePt t="50762" x="7286625" y="4830763"/>
          <p14:tracePt t="50779" x="7323138" y="4867275"/>
          <p14:tracePt t="50795" x="7323138" y="4884738"/>
          <p14:tracePt t="50812" x="7323138" y="4894263"/>
          <p14:tracePt t="50829" x="7331075" y="4894263"/>
          <p14:tracePt t="50868" x="7331075" y="4902200"/>
          <p14:tracePt t="50918" x="7331075" y="4911725"/>
          <p14:tracePt t="51006" x="7331075" y="4919663"/>
          <p14:tracePt t="51182" x="7331075" y="4911725"/>
          <p14:tracePt t="51195" x="7331075" y="4902200"/>
          <p14:tracePt t="51206" x="7323138" y="4894263"/>
          <p14:tracePt t="51219" x="7323138" y="4884738"/>
          <p14:tracePt t="51233" x="7323138" y="4875213"/>
          <p14:tracePt t="51257" x="7323138" y="4867275"/>
          <p14:tracePt t="51270" x="7313613" y="4867275"/>
          <p14:tracePt t="51358" x="7304088" y="4867275"/>
          <p14:tracePt t="51484" x="7296150" y="4867275"/>
          <p14:tracePt t="51509" x="7286625" y="4867275"/>
          <p14:tracePt t="51521" x="7277100" y="4867275"/>
          <p14:tracePt t="51547" x="7259638" y="4857750"/>
          <p14:tracePt t="51559" x="7232650" y="4840288"/>
          <p14:tracePt t="51571" x="7215188" y="4822825"/>
          <p14:tracePt t="51585" x="7188200" y="4795838"/>
          <p14:tracePt t="51599" x="7153275" y="4776788"/>
          <p14:tracePt t="51616" x="7143750" y="4759325"/>
          <p14:tracePt t="51634" x="7126288" y="4732338"/>
          <p14:tracePt t="51666" x="7116763" y="4732338"/>
          <p14:tracePt t="51684" x="7116763" y="4724400"/>
          <p14:tracePt t="51761" x="7153275" y="4724400"/>
          <p14:tracePt t="51773" x="7215188" y="4724400"/>
          <p14:tracePt t="51786" x="7296150" y="4724400"/>
          <p14:tracePt t="51800" x="7402513" y="4724400"/>
          <p14:tracePt t="51817" x="7500938" y="4724400"/>
          <p14:tracePt t="51835" x="7688263" y="4724400"/>
          <p14:tracePt t="51850" x="7786688" y="4732338"/>
          <p14:tracePt t="51867" x="7858125" y="4759325"/>
          <p14:tracePt t="51886" x="7991475" y="4776788"/>
          <p14:tracePt t="51901" x="8072438" y="4786313"/>
          <p14:tracePt t="51917" x="8126413" y="4795838"/>
          <p14:tracePt t="51936" x="8205788" y="4813300"/>
          <p14:tracePt t="51951" x="8251825" y="4830763"/>
          <p14:tracePt t="51967" x="8277225" y="4840288"/>
          <p14:tracePt t="51986" x="8348663" y="4857750"/>
          <p14:tracePt t="52001" x="8367713" y="4867275"/>
          <p14:tracePt t="52018" x="8385175" y="4867275"/>
          <p14:tracePt t="52037" x="8412163" y="4875213"/>
          <p14:tracePt t="52068" x="8420100" y="4875213"/>
          <p14:tracePt t="52088" x="8429625" y="4875213"/>
          <p14:tracePt t="52126" x="8447088" y="4875213"/>
          <p14:tracePt t="52151" x="8456613" y="4875213"/>
          <p14:tracePt t="52176" x="8466138" y="4875213"/>
          <p14:tracePt t="52188" x="8483600" y="4875213"/>
          <p14:tracePt t="52201" x="8501063" y="4875213"/>
          <p14:tracePt t="52226" x="8518525" y="4875213"/>
          <p14:tracePt t="52252" x="8528050" y="4875213"/>
          <p14:tracePt t="52780" x="8528050" y="4867275"/>
          <p14:tracePt t="52805" x="8528050" y="4848225"/>
          <p14:tracePt t="52830" x="8528050" y="4840288"/>
          <p14:tracePt t="52842" x="8528050" y="4830763"/>
          <p14:tracePt t="52855" x="8528050" y="4822825"/>
          <p14:tracePt t="52867" x="8528050" y="4803775"/>
          <p14:tracePt t="52880" x="8491538" y="4786313"/>
          <p14:tracePt t="52893" x="8420100" y="4741863"/>
          <p14:tracePt t="52906" x="8331200" y="4705350"/>
          <p14:tracePt t="52922" x="8232775" y="4679950"/>
          <p14:tracePt t="52940" x="8161338" y="4660900"/>
          <p14:tracePt t="52956" x="7983538" y="4643438"/>
          <p14:tracePt t="52972" x="7875588" y="4643438"/>
          <p14:tracePt t="52990" x="7759700" y="4643438"/>
          <p14:tracePt t="53006" x="7491413" y="4643438"/>
          <p14:tracePt t="53023" x="7419975" y="4643438"/>
          <p14:tracePt t="53040" x="7348538" y="4643438"/>
          <p14:tracePt t="53056" x="7232650" y="4660900"/>
          <p14:tracePt t="53073" x="7197725" y="4660900"/>
          <p14:tracePt t="53090" x="7170738" y="4670425"/>
          <p14:tracePt t="53107" x="7143750" y="4679950"/>
          <p14:tracePt t="53123" x="7134225" y="4687888"/>
          <p14:tracePt t="53140" x="7126288" y="4687888"/>
          <p14:tracePt t="53170" x="7116763" y="4687888"/>
          <p14:tracePt t="53598" x="7116763" y="4679950"/>
          <p14:tracePt t="53635" x="7099300" y="4660900"/>
          <p14:tracePt t="53648" x="7081838" y="4660900"/>
          <p14:tracePt t="53661" x="7027863" y="4633913"/>
          <p14:tracePt t="53676" x="6956425" y="4625975"/>
          <p14:tracePt t="53693" x="6902450" y="4608513"/>
          <p14:tracePt t="53710" x="6858000" y="4598988"/>
          <p14:tracePt t="53726" x="6840538" y="4598988"/>
          <p14:tracePt t="53759" x="6831013" y="4598988"/>
          <p14:tracePt t="53824" x="6823075" y="4598988"/>
          <p14:tracePt t="53836" x="6813550" y="4598988"/>
          <p14:tracePt t="53887" x="6804025" y="4598988"/>
          <p14:tracePt t="53912" x="6796088" y="4598988"/>
          <p14:tracePt t="53937" x="6777038" y="4598988"/>
          <p14:tracePt t="53961" x="6769100" y="4598988"/>
          <p14:tracePt t="53974" x="6751638" y="4598988"/>
          <p14:tracePt t="53988" x="6742113" y="4598988"/>
          <p14:tracePt t="53999" x="6732588" y="4598988"/>
          <p14:tracePt t="54013" x="6724650" y="4598988"/>
          <p14:tracePt t="54028" x="6715125" y="4598988"/>
          <p14:tracePt t="54044" x="6705600" y="4598988"/>
          <p14:tracePt t="54062" x="6680200" y="4598988"/>
          <p14:tracePt t="54078" x="6670675" y="4608513"/>
          <p14:tracePt t="54095" x="6661150" y="4608513"/>
          <p14:tracePt t="54112" x="6653213" y="4616450"/>
          <p14:tracePt t="54151" x="6653213" y="4625975"/>
          <p14:tracePt t="54743" x="6653213" y="4633913"/>
          <p14:tracePt t="54767" x="6653213" y="4652963"/>
          <p14:tracePt t="54781" x="6653213" y="4670425"/>
          <p14:tracePt t="54792" x="6653213" y="4687888"/>
          <p14:tracePt t="54807" x="6653213" y="4741863"/>
          <p14:tracePt t="54818" x="6653213" y="4822825"/>
          <p14:tracePt t="54832" x="6653213" y="4919663"/>
          <p14:tracePt t="54848" x="6653213" y="4991100"/>
          <p14:tracePt t="54867" x="6643688" y="5126038"/>
          <p14:tracePt t="54882" x="6634163" y="5197475"/>
          <p14:tracePt t="54899" x="6626225" y="5251450"/>
          <p14:tracePt t="54918" x="6616700" y="5322888"/>
          <p14:tracePt t="54932" x="6616700" y="5348288"/>
          <p14:tracePt t="54949" x="6616700" y="5375275"/>
          <p14:tracePt t="54968" x="6616700" y="5419725"/>
          <p14:tracePt t="54982" x="6616700" y="5429250"/>
          <p14:tracePt t="55018" x="6616700" y="5446713"/>
          <p14:tracePt t="55295" x="6634163" y="5446713"/>
          <p14:tracePt t="55310" x="6653213" y="5446713"/>
          <p14:tracePt t="55321" x="6680200" y="5446713"/>
          <p14:tracePt t="55334" x="6724650" y="5446713"/>
          <p14:tracePt t="55351" x="6777038" y="5446713"/>
          <p14:tracePt t="55370" x="6875463" y="5446713"/>
          <p14:tracePt t="55384" x="6929438" y="5446713"/>
          <p14:tracePt t="55401" x="6965950" y="5446713"/>
          <p14:tracePt t="55421" x="7081838" y="5456238"/>
          <p14:tracePt t="55435" x="7134225" y="5465763"/>
          <p14:tracePt t="55451" x="7188200" y="5473700"/>
          <p14:tracePt t="55471" x="7277100" y="5510213"/>
          <p14:tracePt t="55485" x="7313613" y="5518150"/>
          <p14:tracePt t="55502" x="7340600" y="5518150"/>
          <p14:tracePt t="55522" x="7394575" y="5537200"/>
          <p14:tracePt t="55535" x="7402513" y="5545138"/>
          <p14:tracePt t="55552" x="7412038" y="5545138"/>
          <p14:tracePt t="55570" x="7419975" y="5545138"/>
          <p14:tracePt t="56264" x="7419975" y="5537200"/>
          <p14:tracePt t="56277" x="7419975" y="5527675"/>
          <p14:tracePt t="56291" x="7419975" y="5518150"/>
          <p14:tracePt t="56306" x="7439025" y="5491163"/>
          <p14:tracePt t="56322" x="7446963" y="5446713"/>
          <p14:tracePt t="56339" x="7500938" y="5303838"/>
          <p14:tracePt t="56356" x="7527925" y="5214938"/>
          <p14:tracePt t="56372" x="7581900" y="5126038"/>
          <p14:tracePt t="56389" x="7670800" y="4973638"/>
          <p14:tracePt t="56406" x="7715250" y="4919663"/>
          <p14:tracePt t="56423" x="7759700" y="4867275"/>
          <p14:tracePt t="56440" x="7875588" y="4741863"/>
          <p14:tracePt t="56457" x="7956550" y="4687888"/>
          <p14:tracePt t="56474" x="8018463" y="4633913"/>
          <p14:tracePt t="56490" x="8108950" y="4589463"/>
          <p14:tracePt t="56507" x="8143875" y="4572000"/>
          <p14:tracePt t="56524" x="8188325" y="4545013"/>
          <p14:tracePt t="56540" x="8242300" y="4527550"/>
          <p14:tracePt t="56557" x="8251825" y="4518025"/>
          <p14:tracePt t="56574" x="8251825" y="4510088"/>
          <p14:tracePt t="56591" x="8269288" y="4510088"/>
          <p14:tracePt t="56630" x="8277225" y="4510088"/>
          <p14:tracePt t="56668" x="8296275" y="4510088"/>
          <p14:tracePt t="56693" x="8313738" y="4510088"/>
          <p14:tracePt t="56705" x="8323263" y="4510088"/>
          <p14:tracePt t="56717" x="8348663" y="4510088"/>
          <p14:tracePt t="56730" x="8375650" y="4527550"/>
          <p14:tracePt t="56744" x="8402638" y="4537075"/>
          <p14:tracePt t="56759" x="8429625" y="4545013"/>
          <p14:tracePt t="56775" x="8456613" y="4554538"/>
          <p14:tracePt t="56791" x="8510588" y="4589463"/>
          <p14:tracePt t="56808" x="8528050" y="4608513"/>
          <p14:tracePt t="56825" x="8555038" y="4616450"/>
          <p14:tracePt t="56843" x="8626475" y="4679950"/>
          <p14:tracePt t="56859" x="8653463" y="4697413"/>
          <p14:tracePt t="56875" x="8670925" y="4705350"/>
          <p14:tracePt t="56893" x="8697913" y="4741863"/>
          <p14:tracePt t="56909" x="8705850" y="4759325"/>
          <p14:tracePt t="56925" x="8715375" y="4768850"/>
          <p14:tracePt t="56943" x="8732838" y="4786313"/>
          <p14:tracePt t="56959" x="8742363" y="4795838"/>
          <p14:tracePt t="56976" x="8742363" y="4813300"/>
          <p14:tracePt t="56994" x="8759825" y="4867275"/>
          <p14:tracePt t="57009" x="8769350" y="4884738"/>
          <p14:tracePt t="57026" x="8769350" y="4919663"/>
          <p14:tracePt t="57045" x="8777288" y="4956175"/>
          <p14:tracePt t="57059" x="8777288" y="4983163"/>
          <p14:tracePt t="57076" x="8777288" y="5010150"/>
          <p14:tracePt t="57094" x="8777288" y="5099050"/>
          <p14:tracePt t="57110" x="8777288" y="5160963"/>
          <p14:tracePt t="57126" x="8759825" y="5205413"/>
          <p14:tracePt t="57145" x="8715375" y="5303838"/>
          <p14:tracePt t="57160" x="8697913" y="5367338"/>
          <p14:tracePt t="57177" x="8661400" y="5438775"/>
          <p14:tracePt t="57195" x="8582025" y="5537200"/>
          <p14:tracePt t="57210" x="8528050" y="5572125"/>
          <p14:tracePt t="57227" x="8474075" y="5608638"/>
          <p14:tracePt t="57245" x="8358188" y="5670550"/>
          <p14:tracePt t="57261" x="8323263" y="5688013"/>
          <p14:tracePt t="57277" x="8286750" y="5705475"/>
          <p14:tracePt t="57296" x="8242300" y="5715000"/>
          <p14:tracePt t="57311" x="8224838" y="5724525"/>
          <p14:tracePt t="57328" x="8197850" y="5724525"/>
          <p14:tracePt t="57346" x="8153400" y="5732463"/>
          <p14:tracePt t="57361" x="8116888" y="5732463"/>
          <p14:tracePt t="57378" x="8072438" y="5732463"/>
          <p14:tracePt t="57396" x="8001000" y="5732463"/>
          <p14:tracePt t="57412" x="7966075" y="5732463"/>
          <p14:tracePt t="57428" x="7939088" y="5732463"/>
          <p14:tracePt t="57446" x="7894638" y="5732463"/>
          <p14:tracePt t="57461" x="7875588" y="5724525"/>
          <p14:tracePt t="57478" x="7867650" y="5724525"/>
          <p14:tracePt t="57498" x="7858125" y="5705475"/>
          <p14:tracePt t="57512" x="7848600" y="5705475"/>
          <p14:tracePt t="57529" x="7848600" y="5697538"/>
          <p14:tracePt t="57547" x="7840663" y="5697538"/>
          <p14:tracePt t="57599" x="7840663" y="5688013"/>
          <p14:tracePt t="58038" x="7823200" y="5680075"/>
          <p14:tracePt t="58051" x="7796213" y="5653088"/>
          <p14:tracePt t="58064" x="7715250" y="5572125"/>
          <p14:tracePt t="58076" x="7446963" y="5330825"/>
          <p14:tracePt t="58088" x="7251700" y="5108575"/>
          <p14:tracePt t="58101" x="7170738" y="5000625"/>
          <p14:tracePt t="58114" x="7143750" y="4946650"/>
          <p14:tracePt t="58131" x="7126288" y="4919663"/>
          <p14:tracePt t="58150" x="7116763" y="4894263"/>
          <p14:tracePt t="58165" x="7116763" y="4884738"/>
          <p14:tracePt t="58182" x="7108825" y="4867275"/>
          <p14:tracePt t="58201" x="7108825" y="4857750"/>
          <p14:tracePt t="58215" x="7099300" y="4848225"/>
          <p14:tracePt t="58249" x="7089775" y="4848225"/>
          <p14:tracePt t="58265" x="7089775" y="4840288"/>
          <p14:tracePt t="58282" x="7081838" y="4840288"/>
          <p14:tracePt t="58301" x="7062788" y="4822825"/>
          <p14:tracePt t="58315" x="7054850" y="4803775"/>
          <p14:tracePt t="58332" x="7037388" y="4795838"/>
          <p14:tracePt t="58352" x="7027863" y="4776788"/>
          <p14:tracePt t="58366" x="7027863" y="4768850"/>
          <p14:tracePt t="58383" x="7018338" y="4759325"/>
          <p14:tracePt t="58401" x="7010400" y="4759325"/>
          <p14:tracePt t="58428" x="7010400" y="4751388"/>
          <p14:tracePt t="58831" x="7000875" y="4751388"/>
          <p14:tracePt t="58844" x="6983413" y="4751388"/>
          <p14:tracePt t="58856" x="6965950" y="4751388"/>
          <p14:tracePt t="58871" x="6929438" y="4741863"/>
          <p14:tracePt t="58885" x="6875463" y="4724400"/>
          <p14:tracePt t="58902" x="6813550" y="4697413"/>
          <p14:tracePt t="58919" x="6732588" y="4652963"/>
          <p14:tracePt t="58935" x="6715125" y="4625975"/>
          <p14:tracePt t="58952" x="6688138" y="4608513"/>
          <p14:tracePt t="58969" x="6653213" y="4554538"/>
          <p14:tracePt t="58985" x="6643688" y="4527550"/>
          <p14:tracePt t="59001" x="6626225" y="4500563"/>
          <p14:tracePt t="59018" x="6599238" y="4456113"/>
          <p14:tracePt t="59035" x="6589713" y="4438650"/>
          <p14:tracePt t="59051" x="6581775" y="4419600"/>
          <p14:tracePt t="59068" x="6562725" y="4394200"/>
          <p14:tracePt t="59085" x="6562725" y="4384675"/>
          <p14:tracePt t="59118" x="6562725" y="4375150"/>
          <p14:tracePt t="59320" x="6562725" y="4394200"/>
          <p14:tracePt t="59333" x="6562725" y="4411663"/>
          <p14:tracePt t="59345" x="6562725" y="4429125"/>
          <p14:tracePt t="59357" x="6562725" y="4446588"/>
          <p14:tracePt t="59370" x="6562725" y="4456113"/>
          <p14:tracePt t="59386" x="6562725" y="4473575"/>
          <p14:tracePt t="59403" x="6562725" y="4491038"/>
          <p14:tracePt t="59420" x="6562725" y="4527550"/>
          <p14:tracePt t="59436" x="6562725" y="4545013"/>
          <p14:tracePt t="59453" x="6562725" y="4554538"/>
          <p14:tracePt t="59470" x="6562725" y="4589463"/>
          <p14:tracePt t="59487" x="6562725" y="4598988"/>
          <p14:tracePt t="59504" x="6562725" y="4608513"/>
          <p14:tracePt t="59521" x="6562725" y="4616450"/>
          <p14:tracePt t="59537" x="6562725" y="4625975"/>
          <p14:tracePt t="59571" x="6562725" y="4643438"/>
          <p14:tracePt t="59587" x="6562725" y="4652963"/>
          <p14:tracePt t="59604" x="6562725" y="4670425"/>
          <p14:tracePt t="59621" x="6562725" y="4687888"/>
          <p14:tracePt t="59638" x="6562725" y="4697413"/>
          <p14:tracePt t="59654" x="6554788" y="4697413"/>
          <p14:tracePt t="59671" x="6554788" y="4714875"/>
          <p14:tracePt t="59704" x="6554788" y="4724400"/>
          <p14:tracePt t="60744" x="6554788" y="4732338"/>
          <p14:tracePt t="61548" x="6599238" y="4732338"/>
          <p14:tracePt t="61561" x="6715125" y="4732338"/>
          <p14:tracePt t="61573" x="7072313" y="4732338"/>
          <p14:tracePt t="61585" x="7537450" y="4732338"/>
          <p14:tracePt t="61598" x="7705725" y="4732338"/>
          <p14:tracePt t="61615" x="8045450" y="4732338"/>
          <p14:tracePt t="61632" x="8269288" y="4732338"/>
          <p14:tracePt t="61649" x="8653463" y="4732338"/>
          <p14:tracePt t="61666" x="8786813" y="4732338"/>
          <p14:tracePt t="61683" x="8929688" y="4732338"/>
          <p14:tracePt t="61700" x="9126538" y="4741863"/>
          <p14:tracePt t="61716" x="9197975" y="4759325"/>
          <p14:tracePt t="61732" x="9242425" y="4768850"/>
          <p14:tracePt t="61749" x="9286875" y="4776788"/>
          <p14:tracePt t="62165" x="9286875" y="4768850"/>
          <p14:tracePt t="62190" x="9277350" y="4759325"/>
          <p14:tracePt t="62203" x="9215438" y="4751388"/>
          <p14:tracePt t="62215" x="8885238" y="4714875"/>
          <p14:tracePt t="62227" x="8304213" y="4679950"/>
          <p14:tracePt t="62240" x="8027988" y="4643438"/>
          <p14:tracePt t="62253" x="7894638" y="4643438"/>
          <p14:tracePt t="62268" x="7804150" y="4643438"/>
          <p14:tracePt t="62285" x="7732713" y="4643438"/>
          <p14:tracePt t="62302" x="7634288" y="4643438"/>
          <p14:tracePt t="62319" x="7581900" y="4643438"/>
          <p14:tracePt t="62336" x="7537450" y="4643438"/>
          <p14:tracePt t="62352" x="7402513" y="4643438"/>
          <p14:tracePt t="62369" x="7340600" y="4643438"/>
          <p14:tracePt t="62386" x="7296150" y="4652963"/>
          <p14:tracePt t="62393" x="7259638" y="4652963"/>
          <p14:tracePt t="62404" x="7197725" y="4652963"/>
          <p14:tracePt t="62419" x="7161213" y="4652963"/>
          <p14:tracePt t="62436" x="7108825" y="4652963"/>
          <p14:tracePt t="62453" x="7054850" y="4652963"/>
          <p14:tracePt t="62469" x="7037388" y="4652963"/>
          <p14:tracePt t="62486" x="7027863" y="4652963"/>
          <p14:tracePt t="62503" x="7018338" y="4652963"/>
          <p14:tracePt t="62520" x="7010400" y="4652963"/>
          <p14:tracePt t="62536" x="7000875" y="4652963"/>
          <p14:tracePt t="62554" x="6965950" y="4652963"/>
          <p14:tracePt t="62570" x="6929438" y="4652963"/>
          <p14:tracePt t="62587" x="6902450" y="4652963"/>
          <p14:tracePt t="62603" x="6848475" y="4652963"/>
          <p14:tracePt t="62620" x="6813550" y="4652963"/>
          <p14:tracePt t="62637" x="6786563" y="4652963"/>
          <p14:tracePt t="62655" x="6705600" y="4660900"/>
          <p14:tracePt t="62671" x="6670675" y="4670425"/>
          <p14:tracePt t="62687" x="6643688" y="4670425"/>
          <p14:tracePt t="62704" x="6608763" y="4679950"/>
          <p14:tracePt t="62721" x="6599238" y="4679950"/>
          <p14:tracePt t="62738" x="6572250" y="4679950"/>
          <p14:tracePt t="62755" x="6562725" y="4679950"/>
          <p14:tracePt t="62907" x="6562725" y="4687888"/>
          <p14:tracePt t="62919" x="6572250" y="4697413"/>
          <p14:tracePt t="62932" x="6643688" y="4705350"/>
          <p14:tracePt t="62944" x="6786563" y="4724400"/>
          <p14:tracePt t="62958" x="7010400" y="4724400"/>
          <p14:tracePt t="62972" x="7205663" y="4724400"/>
          <p14:tracePt t="62989" x="7419975" y="4724400"/>
          <p14:tracePt t="63007" x="7715250" y="4724400"/>
          <p14:tracePt t="63022" x="7894638" y="4732338"/>
          <p14:tracePt t="63039" x="8001000" y="4741863"/>
          <p14:tracePt t="63058" x="8232775" y="4741863"/>
          <p14:tracePt t="63073" x="8304213" y="4741863"/>
          <p14:tracePt t="63090" x="8375650" y="4741863"/>
          <p14:tracePt t="63108" x="8474075" y="4751388"/>
          <p14:tracePt t="63123" x="8501063" y="4751388"/>
          <p14:tracePt t="63140" x="8518525" y="4759325"/>
          <p14:tracePt t="63159" x="8537575" y="4759325"/>
          <p14:tracePt t="63173" x="8545513" y="4759325"/>
          <p14:tracePt t="63190" x="8545513" y="4768850"/>
          <p14:tracePt t="63208" x="8555038" y="4768850"/>
          <p14:tracePt t="63246" x="8562975" y="4768850"/>
          <p14:tracePt t="63260" x="8562975" y="4776788"/>
          <p14:tracePt t="63273" x="8572500" y="4776788"/>
          <p14:tracePt t="63297" x="8582025" y="4776788"/>
          <p14:tracePt t="63311" x="8589963" y="4776788"/>
          <p14:tracePt t="63324" x="8589963" y="4786313"/>
          <p14:tracePt t="63347" x="8599488" y="4786313"/>
          <p14:tracePt t="63410" x="8609013" y="4786313"/>
          <p14:tracePt t="63499" x="8589963" y="4786313"/>
          <p14:tracePt t="63510" x="8510588" y="4786313"/>
          <p14:tracePt t="63523" x="8134350" y="4786313"/>
          <p14:tracePt t="63536" x="7626350" y="4776788"/>
          <p14:tracePt t="63548" x="7394575" y="4759325"/>
          <p14:tracePt t="63562" x="7251700" y="4759325"/>
          <p14:tracePt t="63575" x="7116763" y="4759325"/>
          <p14:tracePt t="63592" x="7027863" y="4759325"/>
          <p14:tracePt t="63610" x="6919913" y="4759325"/>
          <p14:tracePt t="63625" x="6894513" y="4759325"/>
          <p14:tracePt t="63642" x="6875463" y="4759325"/>
          <p14:tracePt t="63661" x="6858000" y="4759325"/>
          <p14:tracePt t="63674" x="6848475" y="4759325"/>
          <p14:tracePt t="63706" x="6831013" y="4759325"/>
          <p14:tracePt t="63723" x="6813550" y="4759325"/>
          <p14:tracePt t="63740" x="6796088" y="4759325"/>
          <p14:tracePt t="63757" x="6786563" y="4759325"/>
          <p14:tracePt t="63774" x="6759575" y="4759325"/>
          <p14:tracePt t="63792" x="6751638" y="4759325"/>
          <p14:tracePt t="63808" x="6732588" y="4759325"/>
          <p14:tracePt t="63825" x="6688138" y="4759325"/>
          <p14:tracePt t="63842" x="6661150" y="4759325"/>
          <p14:tracePt t="63858" x="6634163" y="4759325"/>
          <p14:tracePt t="63876" x="6608763" y="4759325"/>
          <p14:tracePt t="63892" x="6599238" y="4759325"/>
          <p14:tracePt t="63909" x="6581775" y="4759325"/>
          <p14:tracePt t="63926" x="6572250" y="4759325"/>
          <p14:tracePt t="63962" x="6562725" y="4759325"/>
          <p14:tracePt t="65323" x="6589713" y="4759325"/>
          <p14:tracePt t="65334" x="6661150" y="4759325"/>
          <p14:tracePt t="65347" x="6875463" y="4759325"/>
          <p14:tracePt t="65359" x="7143750" y="4759325"/>
          <p14:tracePt t="65372" x="7313613" y="4759325"/>
          <p14:tracePt t="65386" x="7446963" y="4759325"/>
          <p14:tracePt t="65401" x="7626350" y="4759325"/>
          <p14:tracePt t="65417" x="7974013" y="4795838"/>
          <p14:tracePt t="65434" x="8501063" y="4840288"/>
          <p14:tracePt t="65451" x="8634413" y="4857750"/>
          <p14:tracePt t="65468" x="8796338" y="4867275"/>
          <p14:tracePt t="65485" x="8974138" y="4884738"/>
          <p14:tracePt t="65501" x="9045575" y="4884738"/>
          <p14:tracePt t="65518" x="9117013" y="4894263"/>
          <p14:tracePt t="65535" x="9197975" y="4894263"/>
          <p14:tracePt t="65551" x="9215438" y="4894263"/>
          <p14:tracePt t="65569" x="9232900" y="4894263"/>
          <p14:tracePt t="65612" x="9242425" y="4894263"/>
          <p14:tracePt t="66128" x="9242425" y="4902200"/>
          <p14:tracePt t="66140" x="9224963" y="4911725"/>
          <p14:tracePt t="66152" x="9188450" y="4919663"/>
          <p14:tracePt t="66164" x="9117013" y="4946650"/>
          <p14:tracePt t="66177" x="9028113" y="4983163"/>
          <p14:tracePt t="66190" x="8956675" y="5018088"/>
          <p14:tracePt t="66204" x="8875713" y="5054600"/>
          <p14:tracePt t="66221" x="8813800" y="5099050"/>
          <p14:tracePt t="66239" x="8715375" y="5180013"/>
          <p14:tracePt t="66255" x="8670925" y="5232400"/>
          <p14:tracePt t="66272" x="8626475" y="5276850"/>
          <p14:tracePt t="66290" x="8572500" y="5367338"/>
          <p14:tracePt t="66305" x="8545513" y="5402263"/>
          <p14:tracePt t="66322" x="8537575" y="5438775"/>
          <p14:tracePt t="66340" x="8501063" y="5510213"/>
          <p14:tracePt t="66355" x="8491538" y="5527675"/>
          <p14:tracePt t="66372" x="8491538" y="5537200"/>
          <p14:tracePt t="66391" x="8491538" y="5554663"/>
          <p14:tracePt t="66406" x="8483600" y="5562600"/>
          <p14:tracePt t="67021" x="8474075" y="5562600"/>
          <p14:tracePt t="67033" x="8466138" y="5572125"/>
          <p14:tracePt t="67046" x="8447088" y="5589588"/>
          <p14:tracePt t="67059" x="8439150" y="5608638"/>
          <p14:tracePt t="67075" x="8402638" y="5643563"/>
          <p14:tracePt t="67094" x="8331200" y="5751513"/>
          <p14:tracePt t="67109" x="8304213" y="5786438"/>
          <p14:tracePt t="67126" x="8269288" y="5840413"/>
          <p14:tracePt t="67145" x="8197850" y="5902325"/>
          <p14:tracePt t="67159" x="8188325" y="5919788"/>
          <p14:tracePt t="67176" x="8170863" y="5938838"/>
          <p14:tracePt t="67193" x="8153400" y="5956300"/>
          <p14:tracePt t="67210" x="8134350" y="5991225"/>
          <p14:tracePt t="67226" x="8126413" y="6010275"/>
          <p14:tracePt t="67245" x="8099425" y="6027738"/>
          <p14:tracePt t="67260" x="8089900" y="6045200"/>
          <p14:tracePt t="67276" x="8081963" y="6045200"/>
          <p14:tracePt t="67295" x="8062913" y="6062663"/>
          <p14:tracePt t="67311" x="8062913" y="6072188"/>
          <p14:tracePt t="67327" x="8054975" y="6081713"/>
          <p14:tracePt t="67344" x="8054975" y="6089650"/>
          <p14:tracePt t="67360" x="8045450" y="6099175"/>
          <p14:tracePt t="69374" x="8037513" y="6099175"/>
          <p14:tracePt t="69587" x="8037513" y="6089650"/>
          <p14:tracePt t="69600" x="8037513" y="6081713"/>
          <p14:tracePt t="69611" x="8037513" y="6062663"/>
          <p14:tracePt t="69624" x="8037513" y="6045200"/>
          <p14:tracePt t="69638" x="8037513" y="6018213"/>
          <p14:tracePt t="69655" x="8037513" y="5983288"/>
          <p14:tracePt t="69674" x="8037513" y="5884863"/>
          <p14:tracePt t="69689" x="8037513" y="5830888"/>
          <p14:tracePt t="69705" x="8037513" y="5786438"/>
          <p14:tracePt t="69725" x="8037513" y="5732463"/>
          <p14:tracePt t="69739" x="8037513" y="5705475"/>
          <p14:tracePt t="69756" x="8037513" y="5688013"/>
          <p14:tracePt t="69775" x="8037513" y="5653088"/>
          <p14:tracePt t="69789" x="8037513" y="5634038"/>
          <p14:tracePt t="69806" x="8037513" y="5626100"/>
          <p14:tracePt t="69825" x="8037513" y="5608638"/>
          <p14:tracePt t="69856" x="8037513" y="5599113"/>
          <p14:tracePt t="69877" x="8037513" y="5589588"/>
          <p14:tracePt t="69890" x="8037513" y="5581650"/>
          <p14:tracePt t="69955" x="8037513" y="5572125"/>
          <p14:tracePt t="69977" x="8037513" y="5562600"/>
          <p14:tracePt t="70015" x="8037513" y="5554663"/>
          <p14:tracePt t="70028" x="8037513" y="5545138"/>
          <p14:tracePt t="70078" x="8037513" y="5537200"/>
          <p14:tracePt t="70719" x="8037513" y="5527675"/>
          <p14:tracePt t="70732" x="8037513" y="5500688"/>
          <p14:tracePt t="70745" x="8037513" y="5473700"/>
          <p14:tracePt t="70760" x="8037513" y="5429250"/>
          <p14:tracePt t="70777" x="8037513" y="5357813"/>
          <p14:tracePt t="70794" x="8037513" y="5126038"/>
          <p14:tracePt t="70811" x="8037513" y="5018088"/>
          <p14:tracePt t="70827" x="8037513" y="4938713"/>
          <p14:tracePt t="70844" x="8045450" y="4776788"/>
          <p14:tracePt t="70861" x="8054975" y="4732338"/>
          <p14:tracePt t="70878" x="8054975" y="4705350"/>
          <p14:tracePt t="70895" x="8062913" y="4679950"/>
          <p14:tracePt t="70911" x="8062913" y="4670425"/>
          <p14:tracePt t="71047" x="8062913" y="4660900"/>
          <p14:tracePt t="72028" x="8062913" y="4670425"/>
          <p14:tracePt t="76155" x="8045450" y="4670425"/>
          <p14:tracePt t="76169" x="8018463" y="4670425"/>
          <p14:tracePt t="76181" x="7983538" y="4679950"/>
          <p14:tracePt t="76193" x="7929563" y="4679950"/>
          <p14:tracePt t="76207" x="7875588" y="4687888"/>
          <p14:tracePt t="76221" x="7823200" y="4697413"/>
          <p14:tracePt t="76237" x="7759700" y="4705350"/>
          <p14:tracePt t="76254" x="7643813" y="4724400"/>
          <p14:tracePt t="76270" x="7589838" y="4724400"/>
          <p14:tracePt t="76286" x="7554913" y="4732338"/>
          <p14:tracePt t="76304" x="7473950" y="4732338"/>
          <p14:tracePt t="76320" x="7456488" y="4732338"/>
          <p14:tracePt t="76337" x="7439025" y="4732338"/>
          <p14:tracePt t="76355" x="7385050" y="4732338"/>
          <p14:tracePt t="76370" x="7358063" y="4732338"/>
          <p14:tracePt t="76387" x="7331075" y="4732338"/>
          <p14:tracePt t="76406" x="7286625" y="4732338"/>
          <p14:tracePt t="76420" x="7269163" y="4732338"/>
          <p14:tracePt t="76437" x="7259638" y="4732338"/>
          <p14:tracePt t="76569" x="7269163" y="4732338"/>
          <p14:tracePt t="76582" x="7304088" y="4732338"/>
          <p14:tracePt t="76594" x="7394575" y="4732338"/>
          <p14:tracePt t="76607" x="7500938" y="4732338"/>
          <p14:tracePt t="76621" x="7599363" y="4732338"/>
          <p14:tracePt t="76638" x="7670800" y="4732338"/>
          <p14:tracePt t="76656" x="7813675" y="4741863"/>
          <p14:tracePt t="76672" x="7912100" y="4741863"/>
          <p14:tracePt t="76688" x="7983538" y="4741863"/>
          <p14:tracePt t="76705" x="8054975" y="4741863"/>
          <p14:tracePt t="76722" x="8205788" y="4741863"/>
          <p14:tracePt t="76738" x="8259763" y="4741863"/>
          <p14:tracePt t="76755" x="8296275" y="4741863"/>
          <p14:tracePt t="76772" x="8348663" y="4724400"/>
          <p14:tracePt t="76789" x="8394700" y="4714875"/>
          <p14:tracePt t="76806" x="8420100" y="4705350"/>
          <p14:tracePt t="76822" x="8447088" y="4705350"/>
          <p14:tracePt t="76839" x="8456613" y="4705350"/>
          <p14:tracePt t="76856" x="8466138" y="4705350"/>
          <p14:tracePt t="76884" x="8474075" y="4705350"/>
          <p14:tracePt t="77515" x="8474075" y="4697413"/>
          <p14:tracePt t="77854" x="8456613" y="4697413"/>
          <p14:tracePt t="77867" x="8412163" y="4697413"/>
          <p14:tracePt t="77880" x="8331200" y="4697413"/>
          <p14:tracePt t="77896" x="8242300" y="4697413"/>
          <p14:tracePt t="77912" x="8197850" y="4697413"/>
          <p14:tracePt t="77929" x="8099425" y="4697413"/>
          <p14:tracePt t="77946" x="8054975" y="4697413"/>
          <p14:tracePt t="77963" x="8010525" y="4697413"/>
          <p14:tracePt t="77980" x="7956550" y="4705350"/>
          <p14:tracePt t="77996" x="7939088" y="4705350"/>
          <p14:tracePt t="78013" x="7920038" y="4705350"/>
          <p14:tracePt t="78030" x="7894638" y="4705350"/>
          <p14:tracePt t="78047" x="7885113" y="4705350"/>
          <p14:tracePt t="78080" x="7858125" y="4705350"/>
          <p14:tracePt t="78113" x="7840663" y="4705350"/>
          <p14:tracePt t="78133" x="7831138" y="4705350"/>
          <p14:tracePt t="78408" x="7840663" y="4705350"/>
          <p14:tracePt t="78420" x="7848600" y="4705350"/>
          <p14:tracePt t="78434" x="7867650" y="4705350"/>
          <p14:tracePt t="78448" x="7902575" y="4705350"/>
          <p14:tracePt t="78465" x="7956550" y="4705350"/>
          <p14:tracePt t="78482" x="8062913" y="4705350"/>
          <p14:tracePt t="78499" x="8134350" y="4705350"/>
          <p14:tracePt t="78515" x="8224838" y="4705350"/>
          <p14:tracePt t="78532" x="8429625" y="4705350"/>
          <p14:tracePt t="78549" x="8545513" y="4705350"/>
          <p14:tracePt t="78566" x="8661400" y="4705350"/>
          <p14:tracePt t="78583" x="8867775" y="4705350"/>
          <p14:tracePt t="78599" x="8966200" y="4705350"/>
          <p14:tracePt t="78616" x="9037638" y="4705350"/>
          <p14:tracePt t="78634" x="9188450" y="4705350"/>
          <p14:tracePt t="78650" x="9251950" y="4705350"/>
          <p14:tracePt t="78666" x="9296400" y="4705350"/>
          <p14:tracePt t="78683" x="9331325" y="4705350"/>
          <p14:tracePt t="78700" x="9348788" y="4705350"/>
          <p14:tracePt t="78717" x="9358313" y="4705350"/>
          <p14:tracePt t="79023" x="9340850" y="4705350"/>
          <p14:tracePt t="79035" x="9313863" y="4705350"/>
          <p14:tracePt t="79048" x="9251950" y="4705350"/>
          <p14:tracePt t="79060" x="9055100" y="4705350"/>
          <p14:tracePt t="79073" x="8661400" y="4705350"/>
          <p14:tracePt t="79086" x="8277225" y="4705350"/>
          <p14:tracePt t="79100" x="7929563" y="4724400"/>
          <p14:tracePt t="79117" x="7705725" y="4751388"/>
          <p14:tracePt t="79135" x="7375525" y="4786313"/>
          <p14:tracePt t="79151" x="7259638" y="4795838"/>
          <p14:tracePt t="79168" x="7180263" y="4795838"/>
          <p14:tracePt t="79186" x="7089775" y="4795838"/>
          <p14:tracePt t="79201" x="7054850" y="4795838"/>
          <p14:tracePt t="79218" x="7037388" y="4795838"/>
          <p14:tracePt t="79236" x="7000875" y="4795838"/>
          <p14:tracePt t="79251" x="6991350" y="4795838"/>
          <p14:tracePt t="79268" x="6983413" y="4795838"/>
          <p14:tracePt t="79301" x="6973888" y="4795838"/>
          <p14:tracePt t="79318" x="6973888" y="4786313"/>
          <p14:tracePt t="79336" x="6965950" y="4776788"/>
          <p14:tracePt t="79362" x="6965950" y="4768850"/>
          <p14:tracePt t="79400" x="6965950" y="4759325"/>
          <p14:tracePt t="79464" x="6965950" y="4751388"/>
          <p14:tracePt t="79475" x="6991350" y="4741863"/>
          <p14:tracePt t="79488" x="7072313" y="4732338"/>
          <p14:tracePt t="79502" x="7153275" y="4724400"/>
          <p14:tracePt t="79519" x="7259638" y="4714875"/>
          <p14:tracePt t="79536" x="7358063" y="4714875"/>
          <p14:tracePt t="79553" x="7572375" y="4697413"/>
          <p14:tracePt t="79569" x="7680325" y="4687888"/>
          <p14:tracePt t="79588" x="7867650" y="4687888"/>
          <p14:tracePt t="79603" x="7947025" y="4687888"/>
          <p14:tracePt t="79620" x="8045450" y="4687888"/>
          <p14:tracePt t="79637" x="8143875" y="4687888"/>
          <p14:tracePt t="79641" x="8232775" y="4687888"/>
          <p14:tracePt t="79653" x="8323263" y="4687888"/>
          <p14:tracePt t="79670" x="8394700" y="4687888"/>
          <p14:tracePt t="79687" x="8429625" y="4687888"/>
          <p14:tracePt t="79703" x="8466138" y="4687888"/>
          <p14:tracePt t="79720" x="8474075" y="4687888"/>
          <p14:tracePt t="79880" x="8483600" y="4687888"/>
          <p14:tracePt t="79917" x="8501063" y="4687888"/>
          <p14:tracePt t="79930" x="8528050" y="4679950"/>
          <p14:tracePt t="79943" x="8582025" y="4670425"/>
          <p14:tracePt t="79956" x="8653463" y="4670425"/>
          <p14:tracePt t="79973" x="8751888" y="4670425"/>
          <p14:tracePt t="79992" x="8947150" y="4670425"/>
          <p14:tracePt t="80006" x="9018588" y="4670425"/>
          <p14:tracePt t="80023" x="9072563" y="4670425"/>
          <p14:tracePt t="80041" x="9117013" y="4687888"/>
          <p14:tracePt t="80057" x="9134475" y="4697413"/>
          <p14:tracePt t="80447" x="9144000" y="4697413"/>
          <p14:tracePt t="80458" x="9180513" y="4697413"/>
          <p14:tracePt t="80471" x="9269413" y="4714875"/>
          <p14:tracePt t="80483" x="9375775" y="4768850"/>
          <p14:tracePt t="80495" x="9466263" y="4803775"/>
          <p14:tracePt t="80509" x="9501188" y="4830763"/>
          <p14:tracePt t="80525" x="9518650" y="4840288"/>
          <p14:tracePt t="80542" x="9528175" y="4840288"/>
          <p14:tracePt t="80559" x="9537700" y="4848225"/>
          <p14:tracePt t="80798" x="9528175" y="4840288"/>
          <p14:tracePt t="80810" x="9518650" y="4830763"/>
          <p14:tracePt t="80823" x="9510713" y="4803775"/>
          <p14:tracePt t="80835" x="9491663" y="4795838"/>
          <p14:tracePt t="80848" x="9483725" y="4768850"/>
          <p14:tracePt t="80862" x="9474200" y="4751388"/>
          <p14:tracePt t="80877" x="9466263" y="4732338"/>
          <p14:tracePt t="80899" x="9456738" y="4714875"/>
          <p14:tracePt t="80924" x="9447213" y="4705350"/>
          <p14:tracePt t="80948" x="9439275" y="4697413"/>
          <p14:tracePt t="81013" x="9429750" y="4697413"/>
          <p14:tracePt t="81037" x="9412288" y="4697413"/>
          <p14:tracePt t="81050" x="9402763" y="4697413"/>
          <p14:tracePt t="81062" x="9375775" y="4714875"/>
          <p14:tracePt t="81075" x="9331325" y="4768850"/>
          <p14:tracePt t="81087" x="9251950" y="4848225"/>
          <p14:tracePt t="81099" x="9180513" y="4946650"/>
          <p14:tracePt t="81113" x="9090025" y="5037138"/>
          <p14:tracePt t="81128" x="9018588" y="5108575"/>
          <p14:tracePt t="81145" x="8966200" y="5187950"/>
          <p14:tracePt t="81162" x="8902700" y="5259388"/>
          <p14:tracePt t="81179" x="8885238" y="5276850"/>
          <p14:tracePt t="81195" x="8867775" y="5313363"/>
          <p14:tracePt t="81212" x="8831263" y="5348288"/>
          <p14:tracePt t="81229" x="8823325" y="5367338"/>
          <p14:tracePt t="81246" x="8813800" y="5375275"/>
          <p14:tracePt t="81263" x="8804275" y="5384800"/>
          <p14:tracePt t="81279" x="8804275" y="5394325"/>
          <p14:tracePt t="81313" x="8796338" y="5402263"/>
          <p14:tracePt t="81329" x="8796338" y="5411788"/>
          <p14:tracePt t="81346" x="8786813" y="5419725"/>
          <p14:tracePt t="81365" x="8777288" y="5429250"/>
          <p14:tracePt t="81401" x="8777288" y="5438775"/>
          <p14:tracePt t="81440" x="8769350" y="5446713"/>
          <p14:tracePt t="81855" x="8769350" y="5456238"/>
          <p14:tracePt t="81868" x="8751888" y="5465763"/>
          <p14:tracePt t="81880" x="8724900" y="5483225"/>
          <p14:tracePt t="81892" x="8670925" y="5518150"/>
          <p14:tracePt t="81905" x="8582025" y="5562600"/>
          <p14:tracePt t="81919" x="8483600" y="5608638"/>
          <p14:tracePt t="81932" x="8412163" y="5634038"/>
          <p14:tracePt t="81949" x="8331200" y="5670550"/>
          <p14:tracePt t="81967" x="8180388" y="5697538"/>
          <p14:tracePt t="81983" x="8072438" y="5705475"/>
          <p14:tracePt t="81999" x="7974013" y="5705475"/>
          <p14:tracePt t="82019" x="7759700" y="5705475"/>
          <p14:tracePt t="82033" x="7688263" y="5688013"/>
          <p14:tracePt t="82050" x="7608888" y="5634038"/>
          <p14:tracePt t="82069" x="7500938" y="5545138"/>
          <p14:tracePt t="82083" x="7456488" y="5491163"/>
          <p14:tracePt t="82100" x="7419975" y="5446713"/>
          <p14:tracePt t="82119" x="7348538" y="5330825"/>
          <p14:tracePt t="82133" x="7331075" y="5268913"/>
          <p14:tracePt t="82150" x="7304088" y="5214938"/>
          <p14:tracePt t="82156" x="7277100" y="5170488"/>
          <p14:tracePt t="82170" x="7269163" y="5133975"/>
          <p14:tracePt t="82184" x="7259638" y="5116513"/>
          <p14:tracePt t="82200" x="7242175" y="5099050"/>
          <p14:tracePt t="82219" x="7232650" y="5072063"/>
          <p14:tracePt t="82234" x="7224713" y="5054600"/>
          <p14:tracePt t="82251" x="7215188" y="5054600"/>
          <p14:tracePt t="82270" x="7197725" y="5037138"/>
          <p14:tracePt t="82284" x="7180263" y="5027613"/>
          <p14:tracePt t="82301" x="7153275" y="5018088"/>
          <p14:tracePt t="82321" x="7081838" y="5018088"/>
          <p14:tracePt t="82334" x="7045325" y="5018088"/>
          <p14:tracePt t="82351" x="6991350" y="5018088"/>
          <p14:tracePt t="82370" x="6929438" y="5018088"/>
          <p14:tracePt t="82384" x="6902450" y="5018088"/>
          <p14:tracePt t="82401" x="6894513" y="5010150"/>
          <p14:tracePt t="82420" x="6858000" y="5000625"/>
          <p14:tracePt t="82435" x="6840538" y="5000625"/>
          <p14:tracePt t="82452" x="6831013" y="5000625"/>
          <p14:tracePt t="82470" x="6804025" y="5000625"/>
          <p14:tracePt t="82485" x="6796088" y="5000625"/>
          <p14:tracePt t="82502" x="6786563" y="5000625"/>
          <p14:tracePt t="82522" x="6777038" y="5000625"/>
          <p14:tracePt t="82560" x="6777038" y="5018088"/>
          <p14:tracePt t="82572" x="6777038" y="5037138"/>
          <p14:tracePt t="82586" x="6796088" y="5072063"/>
          <p14:tracePt t="82602" x="6840538" y="5126038"/>
          <p14:tracePt t="82618" x="6902450" y="5187950"/>
          <p14:tracePt t="82634" x="7099300" y="5322888"/>
          <p14:tracePt t="82651" x="7188200" y="5394325"/>
          <p14:tracePt t="82668" x="7277100" y="5456238"/>
          <p14:tracePt t="82685" x="7419975" y="5581650"/>
          <p14:tracePt t="82701" x="7473950" y="5643563"/>
          <p14:tracePt t="82718" x="7518400" y="5688013"/>
          <p14:tracePt t="82735" x="7589838" y="5776913"/>
          <p14:tracePt t="82752" x="7608888" y="5803900"/>
          <p14:tracePt t="82769" x="7616825" y="5822950"/>
          <p14:tracePt t="82785" x="7634288" y="5867400"/>
          <p14:tracePt t="82802" x="7643813" y="5884863"/>
          <p14:tracePt t="82819" x="7643813" y="5894388"/>
          <p14:tracePt t="82835" x="7653338" y="5902325"/>
          <p14:tracePt t="82869" x="7653338" y="5911850"/>
          <p14:tracePt t="82886" x="7653338" y="5919788"/>
          <p14:tracePt t="82923" x="7653338" y="5929313"/>
          <p14:tracePt t="82948" x="7661275" y="5938838"/>
          <p14:tracePt t="82986" x="7661275" y="5946775"/>
          <p14:tracePt t="82998" x="7661275" y="5956300"/>
          <p14:tracePt t="83189" x="7670800" y="5956300"/>
          <p14:tracePt t="83818" x="7680325" y="5956300"/>
          <p14:tracePt t="86699" x="7680325" y="5965825"/>
          <p14:tracePt t="87264" x="7680325" y="5956300"/>
          <p14:tracePt t="87277" x="7680325" y="5946775"/>
          <p14:tracePt t="87289" x="7680325" y="5938838"/>
          <p14:tracePt t="87302" x="7680325" y="5919788"/>
          <p14:tracePt t="87315" x="7688263" y="5902325"/>
          <p14:tracePt t="87328" x="7697788" y="5884863"/>
          <p14:tracePt t="87342" x="7697788" y="5867400"/>
          <p14:tracePt t="87359" x="7705725" y="5840413"/>
          <p14:tracePt t="87375" x="7732713" y="5759450"/>
          <p14:tracePt t="87391" x="7742238" y="5705475"/>
          <p14:tracePt t="87408" x="7751763" y="5643563"/>
          <p14:tracePt t="87426" x="7769225" y="5562600"/>
          <p14:tracePt t="87442" x="7777163" y="5527675"/>
          <p14:tracePt t="87458" x="7796213" y="5483225"/>
          <p14:tracePt t="87476" x="7831138" y="5419725"/>
          <p14:tracePt t="87492" x="7840663" y="5384800"/>
          <p14:tracePt t="87508" x="7858125" y="5367338"/>
          <p14:tracePt t="87527" x="7885113" y="5330825"/>
          <p14:tracePt t="87542" x="7885113" y="5313363"/>
          <p14:tracePt t="87559" x="7894638" y="5303838"/>
          <p14:tracePt t="87577" x="7912100" y="5276850"/>
          <p14:tracePt t="87592" x="7929563" y="5268913"/>
          <p14:tracePt t="87609" x="7939088" y="5241925"/>
          <p14:tracePt t="87627" x="7991475" y="5180013"/>
          <p14:tracePt t="87643" x="8045450" y="5126038"/>
          <p14:tracePt t="87659" x="8134350" y="5054600"/>
          <p14:tracePt t="87677" x="8269288" y="4929188"/>
          <p14:tracePt t="87693" x="8313738" y="4894263"/>
          <p14:tracePt t="87710" x="8358188" y="4848225"/>
          <p14:tracePt t="87728" x="8447088" y="4776788"/>
          <p14:tracePt t="87743" x="8491538" y="4741863"/>
          <p14:tracePt t="87760" x="8528050" y="4724400"/>
          <p14:tracePt t="87778" x="8589963" y="4697413"/>
          <p14:tracePt t="87793" x="8609013" y="4679950"/>
          <p14:tracePt t="87810" x="8616950" y="4679950"/>
          <p14:tracePt t="87828" x="8634413" y="4670425"/>
          <p14:tracePt t="87843" x="8643938" y="4670425"/>
          <p14:tracePt t="87877" x="8653463" y="4670425"/>
          <p14:tracePt t="87894" x="8661400" y="4670425"/>
          <p14:tracePt t="88397" x="8661400" y="4660900"/>
          <p14:tracePt t="88496" x="8661400" y="4652963"/>
          <p14:tracePt t="88548" x="8661400" y="4643438"/>
          <p14:tracePt t="91201" x="8653463" y="4643438"/>
          <p14:tracePt t="91301" x="8643938" y="4643438"/>
          <p14:tracePt t="91515" x="8634413" y="4643438"/>
          <p14:tracePt t="91540" x="8626475" y="4643438"/>
          <p14:tracePt t="91552" x="8616950" y="4633913"/>
          <p14:tracePt t="91566" x="8609013" y="4633913"/>
          <p14:tracePt t="91580" x="8582025" y="4625975"/>
          <p14:tracePt t="91597" x="8528050" y="4608513"/>
          <p14:tracePt t="91615" x="8027988" y="4419600"/>
          <p14:tracePt t="91630" x="7643813" y="4322763"/>
          <p14:tracePt t="91647" x="7412038" y="4232275"/>
          <p14:tracePt t="91665" x="6973888" y="4108450"/>
          <p14:tracePt t="91681" x="6858000" y="4089400"/>
          <p14:tracePt t="91697" x="6724650" y="4062413"/>
          <p14:tracePt t="91715" x="6537325" y="4027488"/>
          <p14:tracePt t="91731" x="6500813" y="4027488"/>
          <p14:tracePt t="91747" x="6465888" y="4027488"/>
          <p14:tracePt t="91766" x="6402388" y="4027488"/>
          <p14:tracePt t="91781" x="6375400" y="4027488"/>
          <p14:tracePt t="91798" x="6348413" y="4027488"/>
          <p14:tracePt t="92157" x="6276975" y="3965575"/>
          <p14:tracePt t="92169" x="5384800" y="3394075"/>
          <p14:tracePt t="92182" x="3705225" y="2482850"/>
          <p14:tracePt t="92194" x="3017838" y="2108200"/>
          <p14:tracePt t="92206" x="2268538" y="1857375"/>
          <p14:tracePt t="92220" x="1608138" y="1643063"/>
          <p14:tracePt t="92233" x="965200" y="1473200"/>
          <p14:tracePt t="92250" x="625475" y="1393825"/>
          <p14:tracePt t="92269" x="347663" y="1285875"/>
          <p14:tracePt t="92285" x="285750" y="1268413"/>
          <p14:tracePt t="92300" x="241300" y="1250950"/>
          <p14:tracePt t="92319" x="204788" y="1241425"/>
          <p14:tracePt t="92559" x="204788" y="1231900"/>
          <p14:tracePt t="92572" x="204788" y="1204913"/>
          <p14:tracePt t="92584" x="187325" y="1143000"/>
          <p14:tracePt t="92597" x="152400" y="990600"/>
          <p14:tracePt t="92609" x="115888" y="795338"/>
          <p14:tracePt t="92622" x="71438" y="669925"/>
          <p14:tracePt t="92635" x="44450" y="554038"/>
          <p14:tracePt t="92652" x="36513" y="482600"/>
          <p14:tracePt t="92671" x="17463" y="401638"/>
          <p14:tracePt t="92685" x="17463" y="384175"/>
          <p14:tracePt t="94057" x="71438" y="889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208214"/>
            <a:ext cx="3419475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صورة 1" descr="C:\Users\Ghania\Pictures\Captur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"/>
          <a:stretch>
            <a:fillRect/>
          </a:stretch>
        </p:blipFill>
        <p:spPr bwMode="auto">
          <a:xfrm>
            <a:off x="4648201" y="1136650"/>
            <a:ext cx="62198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838200" y="269877"/>
            <a:ext cx="1050309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rtl="0" eaLnBrk="1" hangingPunct="1">
              <a:defRPr/>
            </a:pPr>
            <a:r>
              <a:rPr lang="en-US" altLang="ar-IQ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electric dipole of the heart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altLang="ar-IQ" sz="2400" b="1" dirty="0">
                <a:latin typeface="Times New Roman" pitchFamily="18" charset="0"/>
                <a:cs typeface="Times New Roman" pitchFamily="18" charset="0"/>
              </a:rPr>
              <a:t>The electric dipole of the heart projected on the frontal plane. </a:t>
            </a:r>
          </a:p>
          <a:p>
            <a:pPr marL="457200" indent="-457200" algn="l" rtl="0">
              <a:buFont typeface="Arial" pitchFamily="34" charset="0"/>
              <a:buChar char="•"/>
              <a:defRPr/>
            </a:pPr>
            <a:r>
              <a:rPr lang="en-US" altLang="ar-IQ" sz="2400" b="1" dirty="0">
                <a:latin typeface="Times New Roman" pitchFamily="18" charset="0"/>
                <a:cs typeface="Times New Roman" pitchFamily="18" charset="0"/>
              </a:rPr>
              <a:t>For electrical purposes the three electrodes (RA ,  LA , and LL )  can be thought of as the points of a triangle , </a:t>
            </a:r>
            <a:r>
              <a:rPr lang="en-US" altLang="ar-IQ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Einthoven triangle. </a:t>
            </a:r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7414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BD74CF45-A948-408E-87FF-A7809F9DBE17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11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sp>
        <p:nvSpPr>
          <p:cNvPr id="17415" name="مستطيل 3"/>
          <p:cNvSpPr>
            <a:spLocks noChangeArrowheads="1"/>
          </p:cNvSpPr>
          <p:nvPr/>
        </p:nvSpPr>
        <p:spPr bwMode="auto">
          <a:xfrm>
            <a:off x="345746" y="5648325"/>
            <a:ext cx="6335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six unipolar chest leads, also called precordial or V leads,( V</a:t>
            </a:r>
            <a:r>
              <a:rPr lang="en-US" altLang="ar-S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ar-S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</a:t>
            </a:r>
            <a:r>
              <a:rPr lang="en-US" altLang="ar-S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,V</a:t>
            </a:r>
            <a:r>
              <a:rPr lang="en-US" altLang="ar-S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,V</a:t>
            </a:r>
            <a:r>
              <a:rPr lang="en-US" altLang="ar-S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 V</a:t>
            </a:r>
            <a:r>
              <a:rPr lang="en-US" altLang="ar-SA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ar-SA" alt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7" name="مستطيل 6"/>
          <p:cNvSpPr>
            <a:spLocks noChangeArrowheads="1"/>
          </p:cNvSpPr>
          <p:nvPr/>
        </p:nvSpPr>
        <p:spPr bwMode="auto">
          <a:xfrm>
            <a:off x="387825" y="4629150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/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augmented lead (the unipolar limb leads AVR ، AVL ، AVF ), </a:t>
            </a:r>
            <a:endParaRPr lang="ar-SA" altLang="ar-S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1015527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651155"/>
      </p:ext>
    </p:extLst>
  </p:cSld>
  <p:clrMapOvr>
    <a:masterClrMapping/>
  </p:clrMapOvr>
  <p:transition spd="slow" advTm="2138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4" x="5965825" y="3705225"/>
          <p14:tracePt t="156" x="5919788" y="3652838"/>
          <p14:tracePt t="168" x="5510213" y="3322638"/>
          <p14:tracePt t="182" x="4187825" y="2411413"/>
          <p14:tracePt t="197" x="3867150" y="2179638"/>
          <p14:tracePt t="214" x="3562350" y="1990725"/>
          <p14:tracePt t="232" x="2901950" y="1670050"/>
          <p14:tracePt t="248" x="2428875" y="1446213"/>
          <p14:tracePt t="264" x="2224088" y="1339850"/>
          <p14:tracePt t="282" x="1911350" y="1187450"/>
          <p14:tracePt t="296" x="1839913" y="1152525"/>
          <p14:tracePt t="313" x="1768475" y="1108075"/>
          <p14:tracePt t="330" x="1697038" y="1054100"/>
          <p14:tracePt t="346" x="1687513" y="1044575"/>
          <p14:tracePt t="363" x="1670050" y="1036638"/>
          <p14:tracePt t="367" x="1670050" y="1027113"/>
          <p14:tracePt t="381" x="1660525" y="1017588"/>
          <p14:tracePt t="397" x="1660525" y="1009650"/>
          <p14:tracePt t="413" x="1660525" y="1000125"/>
          <p14:tracePt t="431" x="1660525" y="982663"/>
          <p14:tracePt t="447" x="1660525" y="973138"/>
          <p14:tracePt t="464" x="1679575" y="946150"/>
          <p14:tracePt t="481" x="1919288" y="822325"/>
          <p14:tracePt t="497" x="2081213" y="750888"/>
          <p14:tracePt t="514" x="2251075" y="696913"/>
          <p14:tracePt t="532" x="2446338" y="660400"/>
          <p14:tracePt t="548" x="2544763" y="660400"/>
          <p14:tracePt t="564" x="2616200" y="660400"/>
          <p14:tracePt t="582" x="2759075" y="660400"/>
          <p14:tracePt t="598" x="2822575" y="660400"/>
          <p14:tracePt t="614" x="2867025" y="687388"/>
          <p14:tracePt t="633" x="2946400" y="741363"/>
          <p14:tracePt t="648" x="2965450" y="768350"/>
          <p14:tracePt t="665" x="2982913" y="785813"/>
          <p14:tracePt t="683" x="3009900" y="822325"/>
          <p14:tracePt t="698" x="3017838" y="830263"/>
          <p14:tracePt t="715" x="3027363" y="847725"/>
          <p14:tracePt t="732" x="3036888" y="893763"/>
          <p14:tracePt t="765" x="3036888" y="911225"/>
          <p14:tracePt t="898" x="3062288" y="884238"/>
          <p14:tracePt t="910" x="3197225" y="822325"/>
          <p14:tracePt t="922" x="3544888" y="687388"/>
          <p14:tracePt t="935" x="3911600" y="554038"/>
          <p14:tracePt t="949" x="4037013" y="517525"/>
          <p14:tracePt t="966" x="4108450" y="500063"/>
          <p14:tracePt t="984" x="4160838" y="500063"/>
          <p14:tracePt t="1016" x="4170363" y="500063"/>
          <p14:tracePt t="1489" x="4152900" y="500063"/>
          <p14:tracePt t="1501" x="4108450" y="517525"/>
          <p14:tracePt t="1513" x="4017963" y="571500"/>
          <p14:tracePt t="1526" x="3911600" y="615950"/>
          <p14:tracePt t="1539" x="3813175" y="679450"/>
          <p14:tracePt t="1554" x="3643313" y="758825"/>
          <p14:tracePt t="1570" x="3500438" y="847725"/>
          <p14:tracePt t="1588" x="3348038" y="946150"/>
          <p14:tracePt t="1604" x="3286125" y="990600"/>
          <p14:tracePt t="1620" x="3241675" y="1009650"/>
          <p14:tracePt t="1639" x="3197225" y="1036638"/>
          <p14:tracePt t="1654" x="3187700" y="1044575"/>
          <p14:tracePt t="1671" x="3179763" y="1054100"/>
          <p14:tracePt t="2959" x="3179763" y="1062038"/>
          <p14:tracePt t="2984" x="3170238" y="1062038"/>
          <p14:tracePt t="2996" x="3160713" y="1071563"/>
          <p14:tracePt t="3022" x="3152775" y="1071563"/>
          <p14:tracePt t="3047" x="3133725" y="1081088"/>
          <p14:tracePt t="3059" x="3116263" y="1081088"/>
          <p14:tracePt t="3074" x="3089275" y="1089025"/>
          <p14:tracePt t="3084" x="3081338" y="1089025"/>
          <p14:tracePt t="3098" x="3071813" y="1089025"/>
          <p14:tracePt t="3111" x="3062288" y="1089025"/>
          <p14:tracePt t="3223" x="3081338" y="1089025"/>
          <p14:tracePt t="3235" x="3108325" y="1089025"/>
          <p14:tracePt t="3248" x="3152775" y="1089025"/>
          <p14:tracePt t="3262" x="3205163" y="1089025"/>
          <p14:tracePt t="3279" x="3276600" y="1089025"/>
          <p14:tracePt t="3297" x="3411538" y="1089025"/>
          <p14:tracePt t="3312" x="3465513" y="1089025"/>
          <p14:tracePt t="3329" x="3490913" y="1089025"/>
          <p14:tracePt t="3347" x="3517900" y="1089025"/>
          <p14:tracePt t="3362" x="3527425" y="1089025"/>
          <p14:tracePt t="3379" x="3544888" y="1089025"/>
          <p14:tracePt t="3398" x="3562350" y="1089025"/>
          <p14:tracePt t="3413" x="3581400" y="1089025"/>
          <p14:tracePt t="3430" x="3581400" y="1098550"/>
          <p14:tracePt t="3448" x="3608388" y="1108075"/>
          <p14:tracePt t="3463" x="3608388" y="1116013"/>
          <p14:tracePt t="3480" x="3616325" y="1125538"/>
          <p14:tracePt t="3499" x="3633788" y="1143000"/>
          <p14:tracePt t="3513" x="3643313" y="1152525"/>
          <p14:tracePt t="3575" x="3643313" y="1160463"/>
          <p14:tracePt t="4229" x="3652838" y="1160463"/>
          <p14:tracePt t="4266" x="3660775" y="1160463"/>
          <p14:tracePt t="4304" x="3670300" y="1160463"/>
          <p14:tracePt t="4316" x="3679825" y="1160463"/>
          <p14:tracePt t="4342" x="3687763" y="1160463"/>
          <p14:tracePt t="4379" x="3697288" y="1160463"/>
          <p14:tracePt t="4391" x="3697288" y="1169988"/>
          <p14:tracePt t="4404" x="3705225" y="1169988"/>
          <p14:tracePt t="4418" x="3714750" y="1169988"/>
          <p14:tracePt t="4435" x="3724275" y="1179513"/>
          <p14:tracePt t="4454" x="3741738" y="1187450"/>
          <p14:tracePt t="4468" x="3751263" y="1187450"/>
          <p14:tracePt t="4485" x="3759200" y="1196975"/>
          <p14:tracePt t="4503" x="3786188" y="1204913"/>
          <p14:tracePt t="4518" x="3813175" y="1204913"/>
          <p14:tracePt t="4535" x="3848100" y="1204913"/>
          <p14:tracePt t="4554" x="3990975" y="1204913"/>
          <p14:tracePt t="4568" x="4098925" y="1204913"/>
          <p14:tracePt t="4585" x="4259263" y="1204913"/>
          <p14:tracePt t="4605" x="4465638" y="1204913"/>
          <p14:tracePt t="4619" x="4554538" y="1204913"/>
          <p14:tracePt t="4636" x="4625975" y="1204913"/>
          <p14:tracePt t="4655" x="4732338" y="1187450"/>
          <p14:tracePt t="4669" x="4759325" y="1187450"/>
          <p14:tracePt t="4686" x="4776788" y="1179513"/>
          <p14:tracePt t="4705" x="4803775" y="1179513"/>
          <p14:tracePt t="4736" x="4813300" y="1179513"/>
          <p14:tracePt t="5159" x="4795838" y="1179513"/>
          <p14:tracePt t="5171" x="4768850" y="1187450"/>
          <p14:tracePt t="5183" x="4705350" y="1223963"/>
          <p14:tracePt t="5196" x="4608513" y="1276350"/>
          <p14:tracePt t="5208" x="4456113" y="1357313"/>
          <p14:tracePt t="5222" x="4313238" y="1438275"/>
          <p14:tracePt t="5238" x="4160838" y="1509713"/>
          <p14:tracePt t="5257" x="3867150" y="1643063"/>
          <p14:tracePt t="5272" x="3759200" y="1687513"/>
          <p14:tracePt t="5289" x="3643313" y="1751013"/>
          <p14:tracePt t="5308" x="3473450" y="1847850"/>
          <p14:tracePt t="5322" x="3402013" y="1884363"/>
          <p14:tracePt t="5339" x="3313113" y="1911350"/>
          <p14:tracePt t="5359" x="3232150" y="1946275"/>
          <p14:tracePt t="5373" x="3224213" y="1946275"/>
          <p14:tracePt t="5389" x="3214688" y="1946275"/>
          <p14:tracePt t="5409" x="3205163" y="1946275"/>
          <p14:tracePt t="5460" x="3330575" y="1928813"/>
          <p14:tracePt t="5475" x="5367338" y="1643063"/>
          <p14:tracePt t="5485" x="6054725" y="1544638"/>
          <p14:tracePt t="5497" x="6170613" y="1536700"/>
          <p14:tracePt t="5510" x="6608763" y="1490663"/>
          <p14:tracePt t="5523" x="7116763" y="1465263"/>
          <p14:tracePt t="5540" x="7340600" y="1446213"/>
          <p14:tracePt t="5559" x="7616825" y="1446213"/>
          <p14:tracePt t="5574" x="7705725" y="1446213"/>
          <p14:tracePt t="5590" x="7759700" y="1446213"/>
          <p14:tracePt t="5610" x="7848600" y="1500188"/>
          <p14:tracePt t="5624" x="7902575" y="1544638"/>
          <p14:tracePt t="5641" x="7939088" y="1589088"/>
          <p14:tracePt t="5660" x="7983538" y="1679575"/>
          <p14:tracePt t="5674" x="7991475" y="1741488"/>
          <p14:tracePt t="5691" x="8001000" y="1803400"/>
          <p14:tracePt t="5710" x="8010525" y="1874838"/>
          <p14:tracePt t="5724" x="8010525" y="1901825"/>
          <p14:tracePt t="5741" x="8010525" y="1928813"/>
          <p14:tracePt t="5760" x="8010525" y="2017713"/>
          <p14:tracePt t="5775" x="8001000" y="2054225"/>
          <p14:tracePt t="5791" x="7974013" y="2098675"/>
          <p14:tracePt t="5812" x="7912100" y="2187575"/>
          <p14:tracePt t="5825" x="7840663" y="2276475"/>
          <p14:tracePt t="5843" x="7769225" y="2411413"/>
          <p14:tracePt t="5861" x="7562850" y="2724150"/>
          <p14:tracePt t="5875" x="7518400" y="2751138"/>
          <p14:tracePt t="5890" x="7456488" y="2786063"/>
          <p14:tracePt t="6238" x="7446963" y="2786063"/>
          <p14:tracePt t="6251" x="7439025" y="2786063"/>
          <p14:tracePt t="6264" x="7419975" y="2786063"/>
          <p14:tracePt t="6277" x="7394575" y="2786063"/>
          <p14:tracePt t="6294" x="7340600" y="2795588"/>
          <p14:tracePt t="6313" x="7224713" y="2830513"/>
          <p14:tracePt t="6327" x="7197725" y="2840038"/>
          <p14:tracePt t="6344" x="7180263" y="2840038"/>
          <p14:tracePt t="6364" x="7134225" y="2847975"/>
          <p14:tracePt t="6378" x="7108825" y="2847975"/>
          <p14:tracePt t="6394" x="7081838" y="2857500"/>
          <p14:tracePt t="6412" x="7054850" y="2874963"/>
          <p14:tracePt t="6428" x="6973888" y="2901950"/>
          <p14:tracePt t="6445" x="6919913" y="2911475"/>
          <p14:tracePt t="6464" x="6831013" y="2938463"/>
          <p14:tracePt t="6478" x="6777038" y="2946400"/>
          <p14:tracePt t="6495" x="6742113" y="2965450"/>
          <p14:tracePt t="6514" x="6688138" y="2982913"/>
          <p14:tracePt t="6528" x="6643688" y="2982913"/>
          <p14:tracePt t="6545" x="6616700" y="2990850"/>
          <p14:tracePt t="6563" x="6589713" y="2990850"/>
          <p14:tracePt t="6578" x="6572250" y="3000375"/>
          <p14:tracePt t="6595" x="6554788" y="3000375"/>
          <p14:tracePt t="6615" x="6545263" y="3000375"/>
          <p14:tracePt t="6645" x="6537325" y="3000375"/>
          <p14:tracePt t="6665" x="6518275" y="3000375"/>
          <p14:tracePt t="6695" x="6510338" y="3000375"/>
          <p14:tracePt t="6713" x="6500813" y="3000375"/>
          <p14:tracePt t="6729" x="6473825" y="3000375"/>
          <p14:tracePt t="6746" x="6456363" y="3000375"/>
          <p14:tracePt t="6765" x="6446838" y="3000375"/>
          <p14:tracePt t="6991" x="6456363" y="3000375"/>
          <p14:tracePt t="7004" x="6483350" y="3000375"/>
          <p14:tracePt t="7017" x="6518275" y="3000375"/>
          <p14:tracePt t="7029" x="6616700" y="3009900"/>
          <p14:tracePt t="7046" x="6715125" y="3017838"/>
          <p14:tracePt t="7063" x="6813550" y="3027363"/>
          <p14:tracePt t="7079" x="6983413" y="3054350"/>
          <p14:tracePt t="7096" x="7089775" y="3054350"/>
          <p14:tracePt t="7113" x="7161213" y="3071813"/>
          <p14:tracePt t="7130" x="7313613" y="3081338"/>
          <p14:tracePt t="7147" x="7419975" y="3081338"/>
          <p14:tracePt t="7163" x="7491413" y="3089275"/>
          <p14:tracePt t="7180" x="7670800" y="3098800"/>
          <p14:tracePt t="7197" x="7759700" y="3098800"/>
          <p14:tracePt t="7214" x="7831138" y="3108325"/>
          <p14:tracePt t="7230" x="7966075" y="3116263"/>
          <p14:tracePt t="7247" x="8027988" y="3116263"/>
          <p14:tracePt t="7264" x="8081963" y="3125788"/>
          <p14:tracePt t="7280" x="8197850" y="3125788"/>
          <p14:tracePt t="7297" x="8277225" y="3125788"/>
          <p14:tracePt t="7314" x="8358188" y="3125788"/>
          <p14:tracePt t="7331" x="8456613" y="3125788"/>
          <p14:tracePt t="7347" x="8483600" y="3125788"/>
          <p14:tracePt t="7364" x="8510588" y="3125788"/>
          <p14:tracePt t="7381" x="8572500" y="3125788"/>
          <p14:tracePt t="7398" x="8609013" y="3125788"/>
          <p14:tracePt t="7415" x="8643938" y="3125788"/>
          <p14:tracePt t="7431" x="8724900" y="3125788"/>
          <p14:tracePt t="7448" x="8769350" y="3125788"/>
          <p14:tracePt t="7465" x="8823325" y="3125788"/>
          <p14:tracePt t="7481" x="8894763" y="3125788"/>
          <p14:tracePt t="7498" x="8920163" y="3125788"/>
          <p14:tracePt t="7515" x="8947150" y="3125788"/>
          <p14:tracePt t="7519" x="8966200" y="3125788"/>
          <p14:tracePt t="7532" x="9001125" y="3125788"/>
          <p14:tracePt t="7549" x="9037638" y="3125788"/>
          <p14:tracePt t="7565" x="9072563" y="3125788"/>
          <p14:tracePt t="7582" x="9117013" y="3125788"/>
          <p14:tracePt t="7599" x="9126538" y="3125788"/>
          <p14:tracePt t="7616" x="9134475" y="3125788"/>
          <p14:tracePt t="7632" x="9153525" y="3125788"/>
          <p14:tracePt t="7649" x="9161463" y="3125788"/>
          <p14:tracePt t="7666" x="9170988" y="3125788"/>
          <p14:tracePt t="7682" x="9197975" y="3125788"/>
          <p14:tracePt t="7700" x="9215438" y="3125788"/>
          <p14:tracePt t="7820" x="9215438" y="3143250"/>
          <p14:tracePt t="7833" x="9188450" y="3170238"/>
          <p14:tracePt t="7846" x="9134475" y="3251200"/>
          <p14:tracePt t="7858" x="9028113" y="3357563"/>
          <p14:tracePt t="7871" x="8831263" y="3562350"/>
          <p14:tracePt t="7884" x="8634413" y="3795713"/>
          <p14:tracePt t="7900" x="8510588" y="3946525"/>
          <p14:tracePt t="7917" x="8402638" y="4116388"/>
          <p14:tracePt t="7934" x="8215313" y="4446588"/>
          <p14:tracePt t="7951" x="8161338" y="4500563"/>
          <p14:tracePt t="7967" x="8134350" y="4545013"/>
          <p14:tracePt t="8237" x="8099425" y="4537075"/>
          <p14:tracePt t="8249" x="8001000" y="4473575"/>
          <p14:tracePt t="8262" x="7804150" y="4375150"/>
          <p14:tracePt t="8274" x="7572375" y="4276725"/>
          <p14:tracePt t="8288" x="7439025" y="4224338"/>
          <p14:tracePt t="8304" x="7286625" y="4160838"/>
          <p14:tracePt t="8320" x="7153275" y="4089400"/>
          <p14:tracePt t="8338" x="6965950" y="4027488"/>
          <p14:tracePt t="8353" x="6875463" y="3990975"/>
          <p14:tracePt t="8369" x="6813550" y="3956050"/>
          <p14:tracePt t="8386" x="6724650" y="3911600"/>
          <p14:tracePt t="8403" x="6688138" y="3894138"/>
          <p14:tracePt t="8420" x="6670675" y="3884613"/>
          <p14:tracePt t="8436" x="6661150" y="3867150"/>
          <p14:tracePt t="8453" x="6653213" y="3867150"/>
          <p14:tracePt t="8486" x="6643688" y="3867150"/>
          <p14:tracePt t="9569" x="6643688" y="3857625"/>
          <p14:tracePt t="9632" x="6634163" y="3857625"/>
          <p14:tracePt t="9682" x="6634163" y="3840163"/>
          <p14:tracePt t="9694" x="6626225" y="3830638"/>
          <p14:tracePt t="9706" x="6626225" y="3822700"/>
          <p14:tracePt t="9719" x="6616700" y="3822700"/>
          <p14:tracePt t="9732" x="6616700" y="3813175"/>
          <p14:tracePt t="9745" x="6608763" y="3813175"/>
          <p14:tracePt t="9761" x="6608763" y="3803650"/>
          <p14:tracePt t="9782" x="6599238" y="3795713"/>
          <p14:tracePt t="9807" x="6589713" y="3786188"/>
          <p14:tracePt t="9833" x="6581775" y="3786188"/>
          <p14:tracePt t="9845" x="6581775" y="3776663"/>
          <p14:tracePt t="10010" x="6581775" y="3768725"/>
          <p14:tracePt t="10462" x="6589713" y="3768725"/>
          <p14:tracePt t="10512" x="6589713" y="3759200"/>
          <p14:tracePt t="10537" x="6599238" y="3759200"/>
          <p14:tracePt t="10650" x="6608763" y="3759200"/>
          <p14:tracePt t="10864" x="6608763" y="3751263"/>
          <p14:tracePt t="10889" x="6616700" y="3751263"/>
          <p14:tracePt t="10901" x="6626225" y="3751263"/>
          <p14:tracePt t="10913" x="6626225" y="3741738"/>
          <p14:tracePt t="10926" x="6634163" y="3741738"/>
          <p14:tracePt t="10939" x="6643688" y="3732213"/>
          <p14:tracePt t="10952" x="6653213" y="3724275"/>
          <p14:tracePt t="10967" x="6670675" y="3714750"/>
          <p14:tracePt t="10984" x="6680200" y="3705225"/>
          <p14:tracePt t="11000" x="6697663" y="3697288"/>
          <p14:tracePt t="11033" x="6705600" y="3697288"/>
          <p14:tracePt t="11051" x="6715125" y="3687763"/>
          <p14:tracePt t="11068" x="6724650" y="3687763"/>
          <p14:tracePt t="13653" x="6724650" y="3679825"/>
          <p14:tracePt t="13715" x="6732588" y="3679825"/>
          <p14:tracePt t="13728" x="6732588" y="3670300"/>
          <p14:tracePt t="13741" x="6742113" y="3670300"/>
          <p14:tracePt t="13753" x="6751638" y="3660775"/>
          <p14:tracePt t="13778" x="6769100" y="3652838"/>
          <p14:tracePt t="13791" x="6777038" y="3643313"/>
          <p14:tracePt t="13803" x="6786563" y="3643313"/>
          <p14:tracePt t="13816" x="6786563" y="3633788"/>
          <p14:tracePt t="13831" x="6796088" y="3625850"/>
          <p14:tracePt t="13853" x="6804025" y="3625850"/>
          <p14:tracePt t="13867" x="6813550" y="3616325"/>
          <p14:tracePt t="13955" x="6823075" y="3616325"/>
          <p14:tracePt t="14017" x="6823075" y="3608388"/>
          <p14:tracePt t="14043" x="6831013" y="3608388"/>
          <p14:tracePt t="14068" x="6840538" y="3598863"/>
          <p14:tracePt t="14080" x="6848475" y="3589338"/>
          <p14:tracePt t="14105" x="6858000" y="3589338"/>
          <p14:tracePt t="14117" x="6858000" y="3581400"/>
          <p14:tracePt t="14130" x="6867525" y="3581400"/>
          <p14:tracePt t="14142" x="6867525" y="3571875"/>
          <p14:tracePt t="14155" x="6875463" y="3571875"/>
          <p14:tracePt t="14169" x="6884988" y="3554413"/>
          <p14:tracePt t="14193" x="6884988" y="3544888"/>
          <p14:tracePt t="14219" x="6884988" y="3536950"/>
          <p14:tracePt t="14230" x="6884988" y="3527425"/>
          <p14:tracePt t="14256" x="6875463" y="3517900"/>
          <p14:tracePt t="14270" x="6848475" y="3509963"/>
          <p14:tracePt t="14280" x="6796088" y="3482975"/>
          <p14:tracePt t="14293" x="6688138" y="3455988"/>
          <p14:tracePt t="14306" x="6527800" y="3419475"/>
          <p14:tracePt t="14319" x="6367463" y="3394075"/>
          <p14:tracePt t="14333" x="6180138" y="3357563"/>
          <p14:tracePt t="14350" x="6072188" y="3348038"/>
          <p14:tracePt t="14368" x="5946775" y="3330575"/>
          <p14:tracePt t="14384" x="5911850" y="3330575"/>
          <p14:tracePt t="14401" x="5894388" y="3322638"/>
          <p14:tracePt t="14419" x="5884863" y="3322638"/>
          <p14:tracePt t="14457" x="5875338" y="3322638"/>
          <p14:tracePt t="14483" x="5875338" y="3313113"/>
          <p14:tracePt t="14936" x="5875338" y="3303588"/>
          <p14:tracePt t="14947" x="5875338" y="3295650"/>
          <p14:tracePt t="14960" x="5875338" y="3286125"/>
          <p14:tracePt t="14973" x="5875338" y="3276600"/>
          <p14:tracePt t="14987" x="5875338" y="3268663"/>
          <p14:tracePt t="15003" x="5875338" y="3251200"/>
          <p14:tracePt t="15022" x="5875338" y="3224213"/>
          <p14:tracePt t="15037" x="5875338" y="3214688"/>
          <p14:tracePt t="15054" x="5875338" y="3205163"/>
          <p14:tracePt t="15073" x="5875338" y="3187700"/>
          <p14:tracePt t="15103" x="5875338" y="3179763"/>
          <p14:tracePt t="15221" x="5875338" y="3170238"/>
          <p14:tracePt t="15297" x="5875338" y="3160713"/>
          <p14:tracePt t="15310" x="5875338" y="3152775"/>
          <p14:tracePt t="15373" x="5875338" y="3143250"/>
          <p14:tracePt t="15815" x="5884863" y="3143250"/>
          <p14:tracePt t="15827" x="5929313" y="3143250"/>
          <p14:tracePt t="15840" x="6143625" y="3143250"/>
          <p14:tracePt t="15852" x="6991350" y="3143250"/>
          <p14:tracePt t="15864" x="7697788" y="3205163"/>
          <p14:tracePt t="15878" x="8259763" y="3241675"/>
          <p14:tracePt t="15891" x="8759825" y="3348038"/>
          <p14:tracePt t="15908" x="8902700" y="3384550"/>
          <p14:tracePt t="15926" x="9170988" y="3419475"/>
          <p14:tracePt t="15941" x="9232900" y="3429000"/>
          <p14:tracePt t="15958" x="9269413" y="3429000"/>
          <p14:tracePt t="15977" x="9304338" y="3429000"/>
          <p14:tracePt t="15992" x="9313863" y="3429000"/>
          <p14:tracePt t="16008" x="9323388" y="3429000"/>
          <p14:tracePt t="16116" x="9331325" y="3429000"/>
          <p14:tracePt t="16205" x="9340850" y="3419475"/>
          <p14:tracePt t="16229" x="9340850" y="3411538"/>
          <p14:tracePt t="16255" x="9348788" y="3402013"/>
          <p14:tracePt t="16267" x="9358313" y="3402013"/>
          <p14:tracePt t="16280" x="9358313" y="3394075"/>
          <p14:tracePt t="16294" x="9367838" y="3394075"/>
          <p14:tracePt t="16310" x="9367838" y="3384550"/>
          <p14:tracePt t="16329" x="9375775" y="3375025"/>
          <p14:tracePt t="16343" x="9375775" y="3367088"/>
          <p14:tracePt t="16361" x="9385300" y="3357563"/>
          <p14:tracePt t="16379" x="9385300" y="3340100"/>
          <p14:tracePt t="16394" x="9394825" y="3340100"/>
          <p14:tracePt t="16429" x="9394825" y="3330575"/>
          <p14:tracePt t="16468" x="9394825" y="3322638"/>
          <p14:tracePt t="16518" x="9394825" y="3313113"/>
          <p14:tracePt t="17047" x="9385300" y="3313113"/>
          <p14:tracePt t="17059" x="9340850" y="3313113"/>
          <p14:tracePt t="17071" x="9205913" y="3303588"/>
          <p14:tracePt t="17084" x="8858250" y="3251200"/>
          <p14:tracePt t="17097" x="8420100" y="3251200"/>
          <p14:tracePt t="17114" x="8062913" y="3251200"/>
          <p14:tracePt t="17133" x="7456488" y="3251200"/>
          <p14:tracePt t="17148" x="7251700" y="3259138"/>
          <p14:tracePt t="17164" x="7126288" y="3295650"/>
          <p14:tracePt t="17179" x="6938963" y="3330575"/>
          <p14:tracePt t="17196" x="6742113" y="3367088"/>
          <p14:tracePt t="17213" x="6670675" y="3384550"/>
          <p14:tracePt t="17230" x="6599238" y="3394075"/>
          <p14:tracePt t="17246" x="6518275" y="3411538"/>
          <p14:tracePt t="17263" x="6510338" y="3411538"/>
          <p14:tracePt t="17280" x="6500813" y="3411538"/>
          <p14:tracePt t="17313" x="6491288" y="3411538"/>
          <p14:tracePt t="17500" x="6483350" y="3411538"/>
          <p14:tracePt t="17524" x="6473825" y="3411538"/>
          <p14:tracePt t="17548" x="6465888" y="3411538"/>
          <p14:tracePt t="17575" x="6456363" y="3402013"/>
          <p14:tracePt t="17587" x="6446838" y="3394075"/>
          <p14:tracePt t="17598" x="6438900" y="3384550"/>
          <p14:tracePt t="17612" x="6429375" y="3384550"/>
          <p14:tracePt t="17624" x="6419850" y="3375025"/>
          <p14:tracePt t="17636" x="6419850" y="3367088"/>
          <p14:tracePt t="17653" x="6411913" y="3367088"/>
          <p14:tracePt t="17667" x="6411913" y="3357563"/>
          <p14:tracePt t="17763" x="6411913" y="3348038"/>
          <p14:tracePt t="17864" x="6429375" y="3348038"/>
          <p14:tracePt t="17876" x="6473825" y="3348038"/>
          <p14:tracePt t="17888" x="6688138" y="3348038"/>
          <p14:tracePt t="17902" x="7251700" y="3394075"/>
          <p14:tracePt t="17918" x="7724775" y="3465513"/>
          <p14:tracePt t="17934" x="8072438" y="3500438"/>
          <p14:tracePt t="17951" x="8634413" y="3509963"/>
          <p14:tracePt t="17968" x="8875713" y="3509963"/>
          <p14:tracePt t="17985" x="9010650" y="3509963"/>
          <p14:tracePt t="18002" x="9170988" y="3509963"/>
          <p14:tracePt t="18018" x="9251950" y="3500438"/>
          <p14:tracePt t="18035" x="9296400" y="3490913"/>
          <p14:tracePt t="18052" x="9340850" y="3482975"/>
          <p14:tracePt t="18068" x="9358313" y="3482975"/>
          <p14:tracePt t="18085" x="9375775" y="3482975"/>
          <p14:tracePt t="18102" x="9394825" y="3482975"/>
          <p14:tracePt t="18119" x="9412288" y="3482975"/>
          <p14:tracePt t="18135" x="9439275" y="3482975"/>
          <p14:tracePt t="18152" x="9483725" y="3482975"/>
          <p14:tracePt t="18169" x="9501188" y="3482975"/>
          <p14:tracePt t="18186" x="9528175" y="3482975"/>
          <p14:tracePt t="18203" x="9563100" y="3465513"/>
          <p14:tracePt t="18219" x="9572625" y="3465513"/>
          <p14:tracePt t="18236" x="9582150" y="3465513"/>
          <p14:tracePt t="18253" x="9590088" y="3446463"/>
          <p14:tracePt t="18270" x="9599613" y="3446463"/>
          <p14:tracePt t="18291" x="9599613" y="3438525"/>
          <p14:tracePt t="18331" x="9599613" y="3429000"/>
          <p14:tracePt t="18353" x="9599613" y="3419475"/>
          <p14:tracePt t="18366" x="9599613" y="3411538"/>
          <p14:tracePt t="18391" x="9599613" y="3402013"/>
          <p14:tracePt t="18416" x="9599613" y="3394075"/>
          <p14:tracePt t="18518" x="9582150" y="3394075"/>
          <p14:tracePt t="18529" x="9555163" y="3411538"/>
          <p14:tracePt t="18541" x="9466263" y="3500438"/>
          <p14:tracePt t="18556" x="9286875" y="3670300"/>
          <p14:tracePt t="18571" x="9099550" y="3875088"/>
          <p14:tracePt t="18588" x="8947150" y="4054475"/>
          <p14:tracePt t="18605" x="8688388" y="4402138"/>
          <p14:tracePt t="18621" x="8634413" y="4491038"/>
          <p14:tracePt t="18639" x="8572500" y="4608513"/>
          <p14:tracePt t="18655" x="8466138" y="4786313"/>
          <p14:tracePt t="18672" x="8420100" y="4857750"/>
          <p14:tracePt t="18692" x="8323263" y="5045075"/>
          <p14:tracePt t="18705" x="8286750" y="5116513"/>
          <p14:tracePt t="18722" x="8259763" y="5187950"/>
          <p14:tracePt t="18739" x="8232775" y="5224463"/>
          <p14:tracePt t="18755" x="8205788" y="5241925"/>
          <p14:tracePt t="18781" x="8197850" y="5241925"/>
          <p14:tracePt t="18844" x="8188325" y="5241925"/>
          <p14:tracePt t="19183" x="8180388" y="5241925"/>
          <p14:tracePt t="19208" x="8170863" y="5241925"/>
          <p14:tracePt t="19221" x="8161338" y="5241925"/>
          <p14:tracePt t="19232" x="8126413" y="5251450"/>
          <p14:tracePt t="19245" x="8099425" y="5276850"/>
          <p14:tracePt t="19259" x="8062913" y="5303838"/>
          <p14:tracePt t="19274" x="8037513" y="5330825"/>
          <p14:tracePt t="19291" x="8010525" y="5348288"/>
          <p14:tracePt t="19308" x="7991475" y="5367338"/>
          <p14:tracePt t="19325" x="7983538" y="5367338"/>
          <p14:tracePt t="19342" x="7983538" y="5375275"/>
          <p14:tracePt t="19358" x="7966075" y="5384800"/>
          <p14:tracePt t="19585" x="7956550" y="5384800"/>
          <p14:tracePt t="19597" x="7956550" y="5394325"/>
          <p14:tracePt t="25643" x="7947025" y="5394325"/>
          <p14:tracePt t="28911" x="7956550" y="5394325"/>
          <p14:tracePt t="31273" x="7947025" y="5394325"/>
          <p14:tracePt t="31298" x="7947025" y="5402263"/>
          <p14:tracePt t="33271" x="7939088" y="5402263"/>
          <p14:tracePt t="33434" x="7929563" y="5402263"/>
          <p14:tracePt t="34062" x="7920038" y="5402263"/>
          <p14:tracePt t="34640" x="7912100" y="5402263"/>
          <p14:tracePt t="34652" x="7912100" y="5394325"/>
          <p14:tracePt t="34678" x="7902575" y="5394325"/>
          <p14:tracePt t="34690" x="7894638" y="5384800"/>
          <p14:tracePt t="34703" x="7867650" y="5367338"/>
          <p14:tracePt t="34717" x="7804150" y="5313363"/>
          <p14:tracePt t="34735" x="7643813" y="5180013"/>
          <p14:tracePt t="34751" x="7286625" y="4867275"/>
          <p14:tracePt t="34768" x="7197725" y="4813300"/>
          <p14:tracePt t="34785" x="7134225" y="4768850"/>
          <p14:tracePt t="34802" x="7054850" y="4724400"/>
          <p14:tracePt t="34818" x="7027863" y="4705350"/>
          <p14:tracePt t="34835" x="7000875" y="4687888"/>
          <p14:tracePt t="34852" x="6946900" y="4660900"/>
          <p14:tracePt t="34868" x="6911975" y="4652963"/>
          <p14:tracePt t="34885" x="6884988" y="4633913"/>
          <p14:tracePt t="34903" x="6823075" y="4608513"/>
          <p14:tracePt t="34919" x="6786563" y="4598988"/>
          <p14:tracePt t="34935" x="6759575" y="4589463"/>
          <p14:tracePt t="34953" x="6715125" y="4572000"/>
          <p14:tracePt t="34969" x="6688138" y="4562475"/>
          <p14:tracePt t="34986" x="6653213" y="4554538"/>
          <p14:tracePt t="35003" x="6581775" y="4537075"/>
          <p14:tracePt t="35019" x="6545263" y="4527550"/>
          <p14:tracePt t="35036" x="6518275" y="4518025"/>
          <p14:tracePt t="35053" x="6473825" y="4500563"/>
          <p14:tracePt t="35408" x="6473825" y="4491038"/>
          <p14:tracePt t="35420" x="6473825" y="4473575"/>
          <p14:tracePt t="35431" x="6473825" y="4446588"/>
          <p14:tracePt t="35444" x="6456363" y="4394200"/>
          <p14:tracePt t="35457" x="6438900" y="4276725"/>
          <p14:tracePt t="35471" x="6402388" y="4152900"/>
          <p14:tracePt t="35488" x="6384925" y="4071938"/>
          <p14:tracePt t="35506" x="6357938" y="3919538"/>
          <p14:tracePt t="35522" x="6357938" y="3867150"/>
          <p14:tracePt t="35538" x="6348413" y="3813175"/>
          <p14:tracePt t="35557" x="6340475" y="3759200"/>
          <p14:tracePt t="35572" x="6340475" y="3741738"/>
          <p14:tracePt t="35588" x="6340475" y="3732213"/>
          <p14:tracePt t="35606" x="6340475" y="3697288"/>
          <p14:tracePt t="35622" x="6330950" y="3697288"/>
          <p14:tracePt t="35639" x="6330950" y="3687763"/>
          <p14:tracePt t="35657" x="6330950" y="3670300"/>
          <p14:tracePt t="35689" x="6323013" y="3660775"/>
          <p14:tracePt t="35709" x="6313488" y="3652838"/>
          <p14:tracePt t="35723" x="6313488" y="3643313"/>
          <p14:tracePt t="35758" x="6313488" y="3633788"/>
          <p14:tracePt t="35810" x="6313488" y="3625850"/>
          <p14:tracePt t="36550" x="6313488" y="3616325"/>
          <p14:tracePt t="36615" x="6323013" y="3616325"/>
          <p14:tracePt t="36624" x="6323013" y="3608388"/>
          <p14:tracePt t="36676" x="6323013" y="3598863"/>
          <p14:tracePt t="36688" x="6330950" y="3589338"/>
          <p14:tracePt t="36712" x="6330950" y="3581400"/>
          <p14:tracePt t="36726" x="6340475" y="3562350"/>
          <p14:tracePt t="36736" x="6348413" y="3554413"/>
          <p14:tracePt t="36749" x="6348413" y="3544888"/>
          <p14:tracePt t="36762" x="6357938" y="3517900"/>
          <p14:tracePt t="36776" x="6367463" y="3509963"/>
          <p14:tracePt t="36792" x="6367463" y="3500438"/>
          <p14:tracePt t="36809" x="6375400" y="3490913"/>
          <p14:tracePt t="36826" x="6375400" y="3482975"/>
          <p14:tracePt t="36843" x="6384925" y="3473450"/>
          <p14:tracePt t="37053" x="6384925" y="3465513"/>
          <p14:tracePt t="38612" x="6384925" y="3455988"/>
          <p14:tracePt t="38624" x="6394450" y="3455988"/>
          <p14:tracePt t="38636" x="6411913" y="3455988"/>
          <p14:tracePt t="38648" x="6419850" y="3455988"/>
          <p14:tracePt t="38661" x="6438900" y="3455988"/>
          <p14:tracePt t="38674" x="6456363" y="3455988"/>
          <p14:tracePt t="38687" x="6465888" y="3455988"/>
          <p14:tracePt t="38704" x="6483350" y="3455988"/>
          <p14:tracePt t="38725" x="6491288" y="3455988"/>
          <p14:tracePt t="38762" x="6500813" y="3455988"/>
          <p14:tracePt t="38787" x="6510338" y="3455988"/>
          <p14:tracePt t="38800" x="6518275" y="3455988"/>
          <p14:tracePt t="38825" x="6537325" y="3455988"/>
          <p14:tracePt t="38851" x="6545263" y="3455988"/>
          <p14:tracePt t="38862" x="6562725" y="3455988"/>
          <p14:tracePt t="38875" x="6572250" y="3455988"/>
          <p14:tracePt t="38888" x="6581775" y="3455988"/>
          <p14:tracePt t="38905" x="6589713" y="3455988"/>
          <p14:tracePt t="38924" x="6608763" y="3455988"/>
          <p14:tracePt t="38938" x="6626225" y="3455988"/>
          <p14:tracePt t="38972" x="6634163" y="3455988"/>
          <p14:tracePt t="38987" x="6653213" y="3455988"/>
          <p14:tracePt t="39004" x="6661150" y="3455988"/>
          <p14:tracePt t="39023" x="6680200" y="3455988"/>
          <p14:tracePt t="39039" x="6688138" y="3455988"/>
          <p14:tracePt t="39056" x="6705600" y="3455988"/>
          <p14:tracePt t="39075" x="6724650" y="3446463"/>
          <p14:tracePt t="39089" x="6732588" y="3446463"/>
          <p14:tracePt t="39122" x="6751638" y="3446463"/>
          <p14:tracePt t="39139" x="6759575" y="3446463"/>
          <p14:tracePt t="39156" x="6777038" y="3446463"/>
          <p14:tracePt t="39173" x="6786563" y="3446463"/>
          <p14:tracePt t="39202" x="6796088" y="3446463"/>
          <p14:tracePt t="39227" x="6804025" y="3446463"/>
          <p14:tracePt t="40320" x="6804025" y="3438525"/>
          <p14:tracePt t="41452" x="6813550" y="3438525"/>
          <p14:tracePt t="41489" x="6813550" y="3429000"/>
          <p14:tracePt t="41502" x="6823075" y="3429000"/>
          <p14:tracePt t="41515" x="6840538" y="3429000"/>
          <p14:tracePt t="41526" x="6848475" y="3429000"/>
          <p14:tracePt t="41539" x="6875463" y="3429000"/>
          <p14:tracePt t="41553" x="6902450" y="3429000"/>
          <p14:tracePt t="41568" x="6919913" y="3429000"/>
          <p14:tracePt t="41585" x="6946900" y="3429000"/>
          <p14:tracePt t="41601" x="6983413" y="3429000"/>
          <p14:tracePt t="41618" x="7000875" y="3429000"/>
          <p14:tracePt t="41635" x="7018338" y="3429000"/>
          <p14:tracePt t="41652" x="7054850" y="3429000"/>
          <p14:tracePt t="41669" x="7062788" y="3429000"/>
          <p14:tracePt t="41685" x="7081838" y="3429000"/>
          <p14:tracePt t="41703" x="7099300" y="3429000"/>
          <p14:tracePt t="41719" x="7116763" y="3429000"/>
          <p14:tracePt t="41752" x="7126288" y="3429000"/>
          <p14:tracePt t="41768" x="7126288" y="3438525"/>
          <p14:tracePt t="41802" x="7126288" y="3446463"/>
          <p14:tracePt t="42015" x="7108825" y="3446463"/>
          <p14:tracePt t="42028" x="7081838" y="3446463"/>
          <p14:tracePt t="42041" x="7018338" y="3411538"/>
          <p14:tracePt t="42053" x="6705600" y="3251200"/>
          <p14:tracePt t="42069" x="6357938" y="3081338"/>
          <p14:tracePt t="42086" x="6259513" y="3027363"/>
          <p14:tracePt t="42103" x="6099175" y="2965450"/>
          <p14:tracePt t="42119" x="6010275" y="2938463"/>
          <p14:tracePt t="42136" x="5919788" y="2884488"/>
          <p14:tracePt t="42153" x="5803900" y="2830513"/>
          <p14:tracePt t="42170" x="5776913" y="2813050"/>
          <p14:tracePt t="42186" x="5759450" y="2803525"/>
          <p14:tracePt t="42203" x="5741988" y="2795588"/>
          <p14:tracePt t="42267" x="5741988" y="2786063"/>
          <p14:tracePt t="42431" x="5751513" y="2786063"/>
          <p14:tracePt t="42456" x="5759450" y="2786063"/>
          <p14:tracePt t="42467" x="5786438" y="2786063"/>
          <p14:tracePt t="42480" x="5822950" y="2813050"/>
          <p14:tracePt t="42493" x="5875338" y="2847975"/>
          <p14:tracePt t="42506" x="5919788" y="2867025"/>
          <p14:tracePt t="42521" x="5946775" y="2884488"/>
          <p14:tracePt t="42538" x="5965825" y="2901950"/>
          <p14:tracePt t="42555" x="5973763" y="2901950"/>
          <p14:tracePt t="42572" x="5973763" y="2911475"/>
          <p14:tracePt t="42644" x="5983288" y="2911475"/>
          <p14:tracePt t="42681" x="5983288" y="2919413"/>
          <p14:tracePt t="42731" x="5991225" y="2919413"/>
          <p14:tracePt t="42758" x="5991225" y="2928938"/>
          <p14:tracePt t="42807" x="5991225" y="2938463"/>
          <p14:tracePt t="42996" x="5991225" y="2946400"/>
          <p14:tracePt t="43084" x="5991225" y="2955925"/>
          <p14:tracePt t="43136" x="5991225" y="2965450"/>
          <p14:tracePt t="43160" x="5991225" y="2973388"/>
          <p14:tracePt t="43211" x="5991225" y="2982913"/>
          <p14:tracePt t="43274" x="5991225" y="2990850"/>
          <p14:tracePt t="43362" x="5991225" y="3000375"/>
          <p14:tracePt t="43425" x="5991225" y="3009900"/>
          <p14:tracePt t="43437" x="5991225" y="3017838"/>
          <p14:tracePt t="43475" x="5991225" y="3027363"/>
          <p14:tracePt t="43500" x="5991225" y="3036888"/>
          <p14:tracePt t="43525" x="5991225" y="3044825"/>
          <p14:tracePt t="43538" x="5991225" y="3054350"/>
          <p14:tracePt t="43562" x="5983288" y="3054350"/>
          <p14:tracePt t="43575" x="5983288" y="3062288"/>
          <p14:tracePt t="43727" x="5973763" y="3062288"/>
          <p14:tracePt t="43827" x="5965825" y="3062288"/>
          <p14:tracePt t="44254" x="5956300" y="3062288"/>
          <p14:tracePt t="45209" x="5946775" y="3062288"/>
          <p14:tracePt t="45662" x="5938838" y="3062288"/>
          <p14:tracePt t="45964" x="5929313" y="3062288"/>
          <p14:tracePt t="45988" x="5919788" y="3062288"/>
          <p14:tracePt t="46001" x="5902325" y="3054350"/>
          <p14:tracePt t="46013" x="5875338" y="3044825"/>
          <p14:tracePt t="46026" x="5840413" y="3036888"/>
          <p14:tracePt t="46040" x="5786438" y="3017838"/>
          <p14:tracePt t="46057" x="5751513" y="3017838"/>
          <p14:tracePt t="46075" x="5732463" y="3009900"/>
          <p14:tracePt t="46177" x="5732463" y="3000375"/>
          <p14:tracePt t="46290" x="5741988" y="3000375"/>
          <p14:tracePt t="46327" x="5751513" y="3000375"/>
          <p14:tracePt t="46339" x="5759450" y="3000375"/>
          <p14:tracePt t="46365" x="5768975" y="3000375"/>
          <p14:tracePt t="46378" x="5776913" y="3000375"/>
          <p14:tracePt t="46390" x="5795963" y="3000375"/>
          <p14:tracePt t="46402" x="5813425" y="3000375"/>
          <p14:tracePt t="46415" x="5840413" y="3000375"/>
          <p14:tracePt t="46428" x="5875338" y="3000375"/>
          <p14:tracePt t="46442" x="5911850" y="3000375"/>
          <p14:tracePt t="46459" x="5946775" y="3000375"/>
          <p14:tracePt t="46477" x="6018213" y="3009900"/>
          <p14:tracePt t="46492" x="6045200" y="3009900"/>
          <p14:tracePt t="46509" x="6054725" y="3009900"/>
          <p14:tracePt t="46528" x="6099175" y="3017838"/>
          <p14:tracePt t="46542" x="6116638" y="3017838"/>
          <p14:tracePt t="46559" x="6153150" y="3017838"/>
          <p14:tracePt t="46578" x="6205538" y="3027363"/>
          <p14:tracePt t="46593" x="6232525" y="3027363"/>
          <p14:tracePt t="46610" x="6242050" y="3036888"/>
          <p14:tracePt t="46628" x="6259513" y="3036888"/>
          <p14:tracePt t="46660" x="6276975" y="3044825"/>
          <p14:tracePt t="46679" x="6303963" y="3044825"/>
          <p14:tracePt t="46693" x="6330950" y="3054350"/>
          <p14:tracePt t="46710" x="6384925" y="3062288"/>
          <p14:tracePt t="46729" x="6438900" y="3081338"/>
          <p14:tracePt t="46744" x="6456363" y="3081338"/>
          <p14:tracePt t="46760" x="6465888" y="3081338"/>
          <p14:tracePt t="46893" x="6456363" y="3081338"/>
          <p14:tracePt t="46905" x="6456363" y="3089275"/>
          <p14:tracePt t="46918" x="6438900" y="3089275"/>
          <p14:tracePt t="46932" x="6429375" y="3089275"/>
          <p14:tracePt t="46955" x="6411913" y="3089275"/>
          <p14:tracePt t="46968" x="6402388" y="3089275"/>
          <p14:tracePt t="46993" x="6384925" y="3089275"/>
          <p14:tracePt t="47005" x="6375400" y="3089275"/>
          <p14:tracePt t="47018" x="6367463" y="3089275"/>
          <p14:tracePt t="47031" x="6348413" y="3089275"/>
          <p14:tracePt t="47045" x="6330950" y="3089275"/>
          <p14:tracePt t="47062" x="6276975" y="3089275"/>
          <p14:tracePt t="47080" x="6197600" y="3089275"/>
          <p14:tracePt t="47095" x="6143625" y="3089275"/>
          <p14:tracePt t="47112" x="6099175" y="3089275"/>
          <p14:tracePt t="47131" x="6045200" y="3089275"/>
          <p14:tracePt t="47146" x="6000750" y="3089275"/>
          <p14:tracePt t="47163" x="5973763" y="3089275"/>
          <p14:tracePt t="47181" x="5946775" y="3089275"/>
          <p14:tracePt t="47196" x="5929313" y="3089275"/>
          <p14:tracePt t="47256" x="5919788" y="3089275"/>
          <p14:tracePt t="48099" x="5929313" y="3089275"/>
          <p14:tracePt t="48174" x="5938838" y="3089275"/>
          <p14:tracePt t="48199" x="5946775" y="3089275"/>
          <p14:tracePt t="48237" x="5956300" y="3089275"/>
          <p14:tracePt t="48262" x="5965825" y="3089275"/>
          <p14:tracePt t="48300" x="5973763" y="3089275"/>
          <p14:tracePt t="48312" x="5983288" y="3089275"/>
          <p14:tracePt t="48325" x="5991225" y="3089275"/>
          <p14:tracePt t="48338" x="6000750" y="3089275"/>
          <p14:tracePt t="48351" x="6010275" y="3089275"/>
          <p14:tracePt t="48368" x="6027738" y="3089275"/>
          <p14:tracePt t="48387" x="6045200" y="3089275"/>
          <p14:tracePt t="48402" x="6054725" y="3089275"/>
          <p14:tracePt t="48436" x="6062663" y="3089275"/>
          <p14:tracePt t="48602" x="6072188" y="3089275"/>
          <p14:tracePt t="48689" x="6089650" y="3089275"/>
          <p14:tracePt t="48702" x="6108700" y="3089275"/>
          <p14:tracePt t="48714" x="6161088" y="3089275"/>
          <p14:tracePt t="48726" x="6446838" y="3089275"/>
          <p14:tracePt t="48740" x="6894513" y="3108325"/>
          <p14:tracePt t="48753" x="7340600" y="3152775"/>
          <p14:tracePt t="48770" x="7562850" y="3179763"/>
          <p14:tracePt t="48789" x="8205788" y="3232150"/>
          <p14:tracePt t="48804" x="8599488" y="3259138"/>
          <p14:tracePt t="48821" x="8759825" y="3276600"/>
          <p14:tracePt t="48839" x="9010650" y="3295650"/>
          <p14:tracePt t="48855" x="9055100" y="3295650"/>
          <p14:tracePt t="48871" x="9072563" y="3303588"/>
          <p14:tracePt t="48890" x="9090025" y="3303588"/>
          <p14:tracePt t="48905" x="9099550" y="3303588"/>
          <p14:tracePt t="49029" x="9109075" y="3303588"/>
          <p14:tracePt t="49054" x="9117013" y="3303588"/>
          <p14:tracePt t="49066" x="9126538" y="3303588"/>
          <p14:tracePt t="49079" x="9134475" y="3303588"/>
          <p14:tracePt t="49104" x="9144000" y="3303588"/>
          <p14:tracePt t="49142" x="9153525" y="3303588"/>
          <p14:tracePt t="49192" x="9161463" y="3303588"/>
          <p14:tracePt t="49230" x="9170988" y="3303588"/>
          <p14:tracePt t="49255" x="9188450" y="3303588"/>
          <p14:tracePt t="49267" x="9188450" y="3295650"/>
          <p14:tracePt t="49280" x="9197975" y="3286125"/>
          <p14:tracePt t="49305" x="9215438" y="3286125"/>
          <p14:tracePt t="49317" x="9215438" y="3276600"/>
          <p14:tracePt t="49329" x="9224963" y="3268663"/>
          <p14:tracePt t="49355" x="9232900" y="3259138"/>
          <p14:tracePt t="49380" x="9242425" y="3259138"/>
          <p14:tracePt t="49393" x="9251950" y="3259138"/>
          <p14:tracePt t="49405" x="9251950" y="3251200"/>
          <p14:tracePt t="49417" x="9259888" y="3251200"/>
          <p14:tracePt t="49442" x="9269413" y="3241675"/>
          <p14:tracePt t="49455" x="9269413" y="3232150"/>
          <p14:tracePt t="49468" x="9277350" y="3232150"/>
          <p14:tracePt t="49480" x="9286875" y="3232150"/>
          <p14:tracePt t="49494" x="9286875" y="3224213"/>
          <p14:tracePt t="49518" x="9296400" y="3224213"/>
          <p14:tracePt t="49556" x="9296400" y="3214688"/>
          <p14:tracePt t="50914" x="9286875" y="3214688"/>
          <p14:tracePt t="52761" x="9277350" y="3214688"/>
          <p14:tracePt t="53277" x="9269413" y="3214688"/>
          <p14:tracePt t="53603" x="9269413" y="3205163"/>
          <p14:tracePt t="54182" x="9259888" y="3205163"/>
          <p14:tracePt t="54194" x="9242425" y="3205163"/>
          <p14:tracePt t="54205" x="9197975" y="3205163"/>
          <p14:tracePt t="54218" x="9045575" y="3241675"/>
          <p14:tracePt t="54231" x="8688388" y="3303588"/>
          <p14:tracePt t="54246" x="8161338" y="3429000"/>
          <p14:tracePt t="54263" x="7831138" y="3500438"/>
          <p14:tracePt t="54279" x="7180263" y="3652838"/>
          <p14:tracePt t="54296" x="6823075" y="3732213"/>
          <p14:tracePt t="54313" x="6626225" y="3803650"/>
          <p14:tracePt t="54330" x="6348413" y="3867150"/>
          <p14:tracePt t="54347" x="6259513" y="3884613"/>
          <p14:tracePt t="54363" x="6215063" y="3894138"/>
          <p14:tracePt t="54380" x="6170613" y="3902075"/>
          <p14:tracePt t="54397" x="6161088" y="3902075"/>
          <p14:tracePt t="54414" x="6153150" y="3902075"/>
          <p14:tracePt t="54545" x="6161088" y="3902075"/>
          <p14:tracePt t="54558" x="6197600" y="3911600"/>
          <p14:tracePt t="54570" x="6303963" y="3956050"/>
          <p14:tracePt t="54586" x="6527800" y="4071938"/>
          <p14:tracePt t="54599" x="6715125" y="4187825"/>
          <p14:tracePt t="54616" x="6831013" y="4251325"/>
          <p14:tracePt t="54632" x="7429500" y="4500563"/>
          <p14:tracePt t="54648" x="7572375" y="4537075"/>
          <p14:tracePt t="54665" x="7742238" y="4572000"/>
          <p14:tracePt t="54681" x="7867650" y="4608513"/>
          <p14:tracePt t="55149" x="7867650" y="4598988"/>
          <p14:tracePt t="55765" x="7867650" y="4589463"/>
          <p14:tracePt t="56093" x="7875588" y="4589463"/>
          <p14:tracePt t="56167" x="7885113" y="4589463"/>
          <p14:tracePt t="56205" x="7894638" y="4589463"/>
          <p14:tracePt t="56294" x="7902575" y="4589463"/>
          <p14:tracePt t="56432" x="7912100" y="4589463"/>
          <p14:tracePt t="56494" x="7912100" y="4581525"/>
          <p14:tracePt t="56595" x="7920038" y="4581525"/>
          <p14:tracePt t="56633" x="7929563" y="4581525"/>
          <p14:tracePt t="56744" x="7939088" y="4572000"/>
          <p14:tracePt t="56781" x="7947025" y="4572000"/>
          <p14:tracePt t="56807" x="7956550" y="4572000"/>
          <p14:tracePt t="56819" x="7966075" y="4562475"/>
          <p14:tracePt t="56831" x="7983538" y="4562475"/>
          <p14:tracePt t="56844" x="7983538" y="4554538"/>
          <p14:tracePt t="56858" x="7991475" y="4554538"/>
          <p14:tracePt t="56875" x="8010525" y="4554538"/>
          <p14:tracePt t="56895" x="8018463" y="4545013"/>
          <p14:tracePt t="56909" x="8027988" y="4545013"/>
          <p14:tracePt t="56925" x="8037513" y="4545013"/>
          <p14:tracePt t="56944" x="8045450" y="4537075"/>
          <p14:tracePt t="56959" x="8054975" y="4537075"/>
          <p14:tracePt t="56976" x="8062913" y="4527550"/>
          <p14:tracePt t="56994" x="8072438" y="4518025"/>
          <p14:tracePt t="57009" x="8089900" y="4510088"/>
          <p14:tracePt t="57032" x="8099425" y="4500563"/>
          <p14:tracePt t="57045" x="8099425" y="4491038"/>
          <p14:tracePt t="57059" x="8116888" y="4491038"/>
          <p14:tracePt t="57076" x="8116888" y="4483100"/>
          <p14:tracePt t="57095" x="8126413" y="4483100"/>
          <p14:tracePt t="57110" x="8134350" y="4473575"/>
          <p14:tracePt t="57146" x="8143875" y="4473575"/>
          <p14:tracePt t="57159" x="8153400" y="4473575"/>
          <p14:tracePt t="57171" x="8153400" y="4465638"/>
          <p14:tracePt t="60377" x="8153400" y="4456113"/>
          <p14:tracePt t="61721" x="8143875" y="4456113"/>
          <p14:tracePt t="62224" x="8134350" y="4456113"/>
          <p14:tracePt t="62400" x="8126413" y="4456113"/>
          <p14:tracePt t="62500" x="8116888" y="4456113"/>
          <p14:tracePt t="62552" x="8108950" y="4456113"/>
          <p14:tracePt t="62689" x="8108950" y="4465638"/>
          <p14:tracePt t="62877" x="8099425" y="4465638"/>
          <p14:tracePt t="62902" x="8081963" y="4465638"/>
          <p14:tracePt t="62915" x="8072438" y="4473575"/>
          <p14:tracePt t="62927" x="8054975" y="4483100"/>
          <p14:tracePt t="62940" x="8027988" y="4483100"/>
          <p14:tracePt t="62957" x="7983538" y="4510088"/>
          <p14:tracePt t="62976" x="7920038" y="4537075"/>
          <p14:tracePt t="62990" x="7902575" y="4537075"/>
          <p14:tracePt t="63007" x="7885113" y="4537075"/>
          <p14:tracePt t="63026" x="7875588" y="4545013"/>
          <p14:tracePt t="63058" x="7867650" y="4545013"/>
          <p14:tracePt t="63141" x="7867650" y="4554538"/>
          <p14:tracePt t="63242" x="7867650" y="4562475"/>
          <p14:tracePt t="63555" x="7867650" y="4572000"/>
          <p14:tracePt t="64059" x="7858125" y="4572000"/>
          <p14:tracePt t="64072" x="7848600" y="4581525"/>
          <p14:tracePt t="64083" x="7840663" y="4589463"/>
          <p14:tracePt t="64097" x="7804150" y="4608513"/>
          <p14:tracePt t="64113" x="7769225" y="4643438"/>
          <p14:tracePt t="64129" x="7705725" y="4687888"/>
          <p14:tracePt t="64146" x="7599363" y="4759325"/>
          <p14:tracePt t="64163" x="7545388" y="4795838"/>
          <p14:tracePt t="64180" x="7483475" y="4830763"/>
          <p14:tracePt t="64197" x="7331075" y="4911725"/>
          <p14:tracePt t="64213" x="7242175" y="4946650"/>
          <p14:tracePt t="64230" x="7116763" y="5010150"/>
          <p14:tracePt t="64247" x="6938963" y="5089525"/>
          <p14:tracePt t="64264" x="6823075" y="5116513"/>
          <p14:tracePt t="64281" x="6715125" y="5133975"/>
          <p14:tracePt t="64297" x="6510338" y="5143500"/>
          <p14:tracePt t="64314" x="6402388" y="5143500"/>
          <p14:tracePt t="64331" x="6303963" y="5143500"/>
          <p14:tracePt t="64347" x="6099175" y="5081588"/>
          <p14:tracePt t="64364" x="6027738" y="5037138"/>
          <p14:tracePt t="64384" x="5902325" y="4929188"/>
          <p14:tracePt t="64398" x="5857875" y="4875213"/>
          <p14:tracePt t="64414" x="5822950" y="4795838"/>
          <p14:tracePt t="64431" x="5776913" y="4732338"/>
          <p14:tracePt t="64448" x="5759450" y="4616450"/>
          <p14:tracePt t="64465" x="5759450" y="4562475"/>
          <p14:tracePt t="64482" x="5759450" y="4473575"/>
          <p14:tracePt t="64498" x="5759450" y="4295775"/>
          <p14:tracePt t="64515" x="5759450" y="4205288"/>
          <p14:tracePt t="64531" x="5759450" y="4108450"/>
          <p14:tracePt t="64548" x="5759450" y="3929063"/>
          <p14:tracePt t="64565" x="5759450" y="3867150"/>
          <p14:tracePt t="64582" x="5759450" y="3822700"/>
          <p14:tracePt t="64589" x="5759450" y="3751263"/>
          <p14:tracePt t="64600" x="5759450" y="3687763"/>
          <p14:tracePt t="64615" x="5759450" y="3643313"/>
          <p14:tracePt t="64632" x="5759450" y="3608388"/>
          <p14:tracePt t="64649" x="5768975" y="3517900"/>
          <p14:tracePt t="64666" x="5786438" y="3438525"/>
          <p14:tracePt t="64682" x="5795963" y="3394075"/>
          <p14:tracePt t="64699" x="5813425" y="3330575"/>
          <p14:tracePt t="64716" x="5822950" y="3313113"/>
          <p14:tracePt t="64733" x="5822950" y="3295650"/>
          <p14:tracePt t="64750" x="5848350" y="3241675"/>
          <p14:tracePt t="64766" x="5848350" y="3224213"/>
          <p14:tracePt t="64783" x="5867400" y="3197225"/>
          <p14:tracePt t="64800" x="5875338" y="3160713"/>
          <p14:tracePt t="64816" x="5884863" y="3152775"/>
          <p14:tracePt t="64833" x="5894388" y="3152775"/>
          <p14:tracePt t="64850" x="5894388" y="3143250"/>
          <p14:tracePt t="64866" x="5902325" y="3143250"/>
          <p14:tracePt t="64976" x="5919788" y="3152775"/>
          <p14:tracePt t="64988" x="5956300" y="3214688"/>
          <p14:tracePt t="65002" x="6045200" y="3313113"/>
          <p14:tracePt t="65017" x="6197600" y="3500438"/>
          <p14:tracePt t="65034" x="6375400" y="3724275"/>
          <p14:tracePt t="65051" x="6867525" y="4295775"/>
          <p14:tracePt t="65068" x="6983413" y="4473575"/>
          <p14:tracePt t="65088" x="7242175" y="4822825"/>
          <p14:tracePt t="65101" x="7296150" y="4919663"/>
          <p14:tracePt t="65118" x="7348538" y="4991100"/>
          <p14:tracePt t="65134" x="7385050" y="5062538"/>
          <p14:tracePt t="65151" x="7456488" y="5197475"/>
          <p14:tracePt t="65168" x="7483475" y="5251450"/>
          <p14:tracePt t="65185" x="7510463" y="5286375"/>
          <p14:tracePt t="65202" x="7527925" y="5322888"/>
          <p14:tracePt t="65218" x="7537450" y="5330825"/>
          <p14:tracePt t="65251" x="7537450" y="5340350"/>
          <p14:tracePt t="65379" x="7537450" y="5348288"/>
          <p14:tracePt t="65492" x="7537450" y="5330825"/>
          <p14:tracePt t="65504" x="7537450" y="5276850"/>
          <p14:tracePt t="65516" x="7518400" y="5143500"/>
          <p14:tracePt t="65529" x="7385050" y="4822825"/>
          <p14:tracePt t="65541" x="7215188" y="4419600"/>
          <p14:tracePt t="65554" x="7099300" y="4268788"/>
          <p14:tracePt t="65570" x="6946900" y="4089400"/>
          <p14:tracePt t="65586" x="6769100" y="3867150"/>
          <p14:tracePt t="65603" x="6562725" y="3625850"/>
          <p14:tracePt t="65621" x="6446838" y="3517900"/>
          <p14:tracePt t="65629" x="6394450" y="3438525"/>
          <p14:tracePt t="65653" x="6303963" y="3330575"/>
          <p14:tracePt t="65669" x="6296025" y="3286125"/>
          <p14:tracePt t="65686" x="6276975" y="3259138"/>
          <p14:tracePt t="65703" x="6269038" y="3214688"/>
          <p14:tracePt t="65736" x="6269038" y="3205163"/>
          <p14:tracePt t="66887" x="6276975" y="3205163"/>
          <p14:tracePt t="66898" x="6286500" y="3205163"/>
          <p14:tracePt t="66912" x="6313488" y="3205163"/>
          <p14:tracePt t="66927" x="6348413" y="3205163"/>
          <p14:tracePt t="66943" x="6429375" y="3205163"/>
          <p14:tracePt t="66961" x="6626225" y="3205163"/>
          <p14:tracePt t="66977" x="6715125" y="3205163"/>
          <p14:tracePt t="66994" x="6813550" y="3205163"/>
          <p14:tracePt t="67011" x="6991350" y="3205163"/>
          <p14:tracePt t="67027" x="7072313" y="3205163"/>
          <p14:tracePt t="67044" x="7143750" y="3205163"/>
          <p14:tracePt t="67062" x="7269163" y="3205163"/>
          <p14:tracePt t="67077" x="7323138" y="3205163"/>
          <p14:tracePt t="67094" x="7375525" y="3205163"/>
          <p14:tracePt t="67112" x="7439025" y="3205163"/>
          <p14:tracePt t="67128" x="7466013" y="3205163"/>
          <p14:tracePt t="67144" x="7473950" y="3205163"/>
          <p14:tracePt t="67162" x="7510463" y="3205163"/>
          <p14:tracePt t="67178" x="7518400" y="3205163"/>
          <p14:tracePt t="67195" x="7527925" y="3205163"/>
          <p14:tracePt t="67211" x="7537450" y="3205163"/>
          <p14:tracePt t="67440" x="7518400" y="3205163"/>
          <p14:tracePt t="67452" x="7510463" y="3197225"/>
          <p14:tracePt t="67465" x="7473950" y="3187700"/>
          <p14:tracePt t="67480" x="7348538" y="3170238"/>
          <p14:tracePt t="67496" x="7037388" y="3108325"/>
          <p14:tracePt t="67514" x="6473825" y="3017838"/>
          <p14:tracePt t="67530" x="6357938" y="2990850"/>
          <p14:tracePt t="67546" x="6259513" y="2973388"/>
          <p14:tracePt t="67565" x="6161088" y="2955925"/>
          <p14:tracePt t="67580" x="6143625" y="2955925"/>
          <p14:tracePt t="67597" x="6134100" y="2955925"/>
          <p14:tracePt t="67614" x="6126163" y="2955925"/>
          <p14:tracePt t="67630" x="6116638" y="2955925"/>
          <p14:tracePt t="67704" x="6108700" y="2955925"/>
          <p14:tracePt t="67728" x="6099175" y="2955925"/>
          <p14:tracePt t="67741" x="6081713" y="2955925"/>
          <p14:tracePt t="67754" x="6072188" y="2955925"/>
          <p14:tracePt t="67767" x="6045200" y="2955925"/>
          <p14:tracePt t="67781" x="6010275" y="2955925"/>
          <p14:tracePt t="67798" x="5983288" y="2955925"/>
          <p14:tracePt t="67816" x="5946775" y="2955925"/>
          <p14:tracePt t="67831" x="5938838" y="2955925"/>
          <p14:tracePt t="67879" x="5929313" y="2955925"/>
          <p14:tracePt t="68345" x="5938838" y="2955925"/>
          <p14:tracePt t="68383" x="5946775" y="2955925"/>
          <p14:tracePt t="68420" x="5956300" y="2955925"/>
          <p14:tracePt t="68445" x="5965825" y="2955925"/>
          <p14:tracePt t="68471" x="5973763" y="2955925"/>
          <p14:tracePt t="68483" x="5991225" y="2955925"/>
          <p14:tracePt t="68495" x="6010275" y="2955925"/>
          <p14:tracePt t="68508" x="6018213" y="2955925"/>
          <p14:tracePt t="68521" x="6037263" y="2955925"/>
          <p14:tracePt t="68534" x="6054725" y="2955925"/>
          <p14:tracePt t="68551" x="6081713" y="2955925"/>
          <p14:tracePt t="68570" x="6099175" y="2965450"/>
          <p14:tracePt t="68585" x="6108700" y="2965450"/>
          <p14:tracePt t="68602" x="6116638" y="2965450"/>
          <p14:tracePt t="68621" x="6126163" y="2965450"/>
          <p14:tracePt t="68635" x="6134100" y="2973388"/>
          <p14:tracePt t="68652" x="6161088" y="2973388"/>
          <p14:tracePt t="68671" x="6180138" y="2982913"/>
          <p14:tracePt t="68686" x="6197600" y="2990850"/>
          <p14:tracePt t="68702" x="6215063" y="3000375"/>
          <p14:tracePt t="68720" x="6242050" y="3000375"/>
          <p14:tracePt t="68735" x="6269038" y="3009900"/>
          <p14:tracePt t="68752" x="6276975" y="3017838"/>
          <p14:tracePt t="68772" x="6303963" y="3027363"/>
          <p14:tracePt t="68786" x="6313488" y="3027363"/>
          <p14:tracePt t="68803" x="6313488" y="3036888"/>
          <p14:tracePt t="68822" x="6323013" y="3036888"/>
          <p14:tracePt t="70028" x="6323013" y="3044825"/>
          <p14:tracePt t="71274" x="6313488" y="3044825"/>
          <p14:tracePt t="73497" x="6323013" y="3044825"/>
          <p14:tracePt t="73510" x="6330950" y="3044825"/>
          <p14:tracePt t="73523" x="6357938" y="3036888"/>
          <p14:tracePt t="73535" x="6419850" y="3027363"/>
          <p14:tracePt t="73548" x="6491288" y="3017838"/>
          <p14:tracePt t="73561" x="6554788" y="3009900"/>
          <p14:tracePt t="73576" x="6616700" y="3009900"/>
          <p14:tracePt t="73593" x="6688138" y="3000375"/>
          <p14:tracePt t="73610" x="6831013" y="3000375"/>
          <p14:tracePt t="73626" x="6902450" y="3000375"/>
          <p14:tracePt t="73644" x="6965950" y="3000375"/>
          <p14:tracePt t="73660" x="7072313" y="3000375"/>
          <p14:tracePt t="73677" x="7108825" y="3000375"/>
          <p14:tracePt t="73694" x="7134225" y="3000375"/>
          <p14:tracePt t="73711" x="7170738" y="3000375"/>
          <p14:tracePt t="73727" x="7188200" y="3000375"/>
          <p14:tracePt t="73744" x="7205663" y="3000375"/>
          <p14:tracePt t="73760" x="7224713" y="3000375"/>
          <p14:tracePt t="73777" x="7251700" y="3000375"/>
          <p14:tracePt t="73794" x="7259638" y="3000375"/>
          <p14:tracePt t="73811" x="7296150" y="3000375"/>
          <p14:tracePt t="73827" x="7304088" y="3000375"/>
          <p14:tracePt t="73844" x="7323138" y="3000375"/>
          <p14:tracePt t="73862" x="7358063" y="3009900"/>
          <p14:tracePt t="73878" x="7375525" y="3017838"/>
          <p14:tracePt t="73894" x="7402513" y="3017838"/>
          <p14:tracePt t="73911" x="7439025" y="3027363"/>
          <p14:tracePt t="73928" x="7456488" y="3027363"/>
          <p14:tracePt t="73945" x="7466013" y="3027363"/>
          <p14:tracePt t="73988" x="7473950" y="3027363"/>
          <p14:tracePt t="74730" x="7466013" y="3027363"/>
          <p14:tracePt t="74831" x="7456488" y="3027363"/>
          <p14:tracePt t="74982" x="7446963" y="3027363"/>
          <p14:tracePt t="75082" x="7439025" y="3027363"/>
          <p14:tracePt t="75195" x="7429500" y="3027363"/>
          <p14:tracePt t="75218" x="7419975" y="3027363"/>
          <p14:tracePt t="75230" x="7402513" y="3027363"/>
          <p14:tracePt t="75243" x="7375525" y="3027363"/>
          <p14:tracePt t="75256" x="7331075" y="3027363"/>
          <p14:tracePt t="75269" x="7242175" y="3009900"/>
          <p14:tracePt t="75283" x="7161213" y="3000375"/>
          <p14:tracePt t="75300" x="7072313" y="3000375"/>
          <p14:tracePt t="75318" x="6919913" y="2990850"/>
          <p14:tracePt t="75333" x="6823075" y="2990850"/>
          <p14:tracePt t="75350" x="6732588" y="2990850"/>
          <p14:tracePt t="75369" x="6518275" y="2990850"/>
          <p14:tracePt t="75384" x="6419850" y="2990850"/>
          <p14:tracePt t="75401" x="6313488" y="3000375"/>
          <p14:tracePt t="75419" x="6153150" y="3017838"/>
          <p14:tracePt t="75434" x="6108700" y="3017838"/>
          <p14:tracePt t="75451" x="6054725" y="3027363"/>
          <p14:tracePt t="75469" x="5983288" y="3036888"/>
          <p14:tracePt t="75484" x="5956300" y="3044825"/>
          <p14:tracePt t="75501" x="5938838" y="3044825"/>
          <p14:tracePt t="75520" x="5919788" y="3044825"/>
          <p14:tracePt t="75696" x="5929313" y="3044825"/>
          <p14:tracePt t="75709" x="5938838" y="3044825"/>
          <p14:tracePt t="75721" x="5991225" y="3036888"/>
          <p14:tracePt t="75734" x="6099175" y="3036888"/>
          <p14:tracePt t="75746" x="6323013" y="3027363"/>
          <p14:tracePt t="75759" x="6634163" y="3027363"/>
          <p14:tracePt t="75771" x="6777038" y="3027363"/>
          <p14:tracePt t="75786" x="7000875" y="3027363"/>
          <p14:tracePt t="75802" x="7170738" y="3027363"/>
          <p14:tracePt t="75821" x="7518400" y="3017838"/>
          <p14:tracePt t="75836" x="7634288" y="3017838"/>
          <p14:tracePt t="75853" x="7786688" y="3017838"/>
          <p14:tracePt t="75871" x="8027988" y="3017838"/>
          <p14:tracePt t="75886" x="8180388" y="3017838"/>
          <p14:tracePt t="75903" x="8269288" y="3017838"/>
          <p14:tracePt t="75921" x="8402638" y="3036888"/>
          <p14:tracePt t="75937" x="8474075" y="3044825"/>
          <p14:tracePt t="75953" x="8518525" y="3044825"/>
          <p14:tracePt t="75972" x="8582025" y="3062288"/>
          <p14:tracePt t="75987" x="8609013" y="3062288"/>
          <p14:tracePt t="76004" x="8634413" y="3062288"/>
          <p14:tracePt t="76022" x="8697913" y="3071813"/>
          <p14:tracePt t="76037" x="8724900" y="3071813"/>
          <p14:tracePt t="76054" x="8751888" y="3071813"/>
          <p14:tracePt t="76072" x="8786813" y="3071813"/>
          <p14:tracePt t="76226" x="8759825" y="3071813"/>
          <p14:tracePt t="76240" x="8724900" y="3071813"/>
          <p14:tracePt t="76249" x="8653463" y="3071813"/>
          <p14:tracePt t="76262" x="8545513" y="3071813"/>
          <p14:tracePt t="76278" x="8375650" y="3071813"/>
          <p14:tracePt t="76290" x="8126413" y="3054350"/>
          <p14:tracePt t="76306" x="7858125" y="3054350"/>
          <p14:tracePt t="76324" x="7277100" y="3054350"/>
          <p14:tracePt t="76340" x="7108825" y="3054350"/>
          <p14:tracePt t="76357" x="6911975" y="3054350"/>
          <p14:tracePt t="76376" x="6554788" y="3071813"/>
          <p14:tracePt t="76390" x="6411913" y="3071813"/>
          <p14:tracePt t="76407" x="6303963" y="3071813"/>
          <p14:tracePt t="76426" x="6116638" y="3071813"/>
          <p14:tracePt t="76440" x="6045200" y="3071813"/>
          <p14:tracePt t="76457" x="5956300" y="3071813"/>
          <p14:tracePt t="76476" x="5848350" y="3062288"/>
          <p14:tracePt t="76491" x="5803900" y="3054350"/>
          <p14:tracePt t="76508" x="5795963" y="3044825"/>
          <p14:tracePt t="76527" x="5786438" y="3044825"/>
          <p14:tracePt t="76590" x="5786438" y="3036888"/>
          <p14:tracePt t="76715" x="5795963" y="3036888"/>
          <p14:tracePt t="76728" x="5813425" y="3036888"/>
          <p14:tracePt t="76751" x="5830888" y="3027363"/>
          <p14:tracePt t="76764" x="5867400" y="3027363"/>
          <p14:tracePt t="76778" x="5973763" y="3027363"/>
          <p14:tracePt t="76789" x="6153150" y="3027363"/>
          <p14:tracePt t="76801" x="6634163" y="3027363"/>
          <p14:tracePt t="76814" x="7000875" y="3027363"/>
          <p14:tracePt t="76826" x="7510463" y="3027363"/>
          <p14:tracePt t="76840" x="7751763" y="3027363"/>
          <p14:tracePt t="76857" x="8188325" y="3027363"/>
          <p14:tracePt t="76874" x="8394700" y="3044825"/>
          <p14:tracePt t="76891" x="8858250" y="3071813"/>
          <p14:tracePt t="76907" x="8974138" y="3071813"/>
          <p14:tracePt t="76924" x="9072563" y="3071813"/>
          <p14:tracePt t="76941" x="9170988" y="3071813"/>
          <p14:tracePt t="76958" x="9188450" y="3071813"/>
          <p14:tracePt t="76975" x="9197975" y="3071813"/>
          <p14:tracePt t="76991" x="9205913" y="3071813"/>
          <p14:tracePt t="77116" x="9197975" y="3071813"/>
          <p14:tracePt t="77128" x="9180513" y="3071813"/>
          <p14:tracePt t="77140" x="9144000" y="3071813"/>
          <p14:tracePt t="77153" x="9018588" y="3071813"/>
          <p14:tracePt t="77166" x="8697913" y="3071813"/>
          <p14:tracePt t="77178" x="8161338" y="3044825"/>
          <p14:tracePt t="77192" x="7786688" y="3017838"/>
          <p14:tracePt t="77209" x="7589838" y="3000375"/>
          <p14:tracePt t="77226" x="7367588" y="3000375"/>
          <p14:tracePt t="77242" x="6946900" y="2990850"/>
          <p14:tracePt t="77259" x="6813550" y="2990850"/>
          <p14:tracePt t="77276" x="6715125" y="2990850"/>
          <p14:tracePt t="77279" x="6616700" y="2990850"/>
          <p14:tracePt t="77293" x="6510338" y="2990850"/>
          <p14:tracePt t="77309" x="6429375" y="2990850"/>
          <p14:tracePt t="77326" x="6340475" y="2990850"/>
          <p14:tracePt t="77343" x="6197600" y="2990850"/>
          <p14:tracePt t="77360" x="6134100" y="2990850"/>
          <p14:tracePt t="77377" x="6099175" y="2990850"/>
          <p14:tracePt t="77393" x="6062663" y="2990850"/>
          <p14:tracePt t="77426" x="6054725" y="2990850"/>
          <p14:tracePt t="77558" x="6062663" y="2990850"/>
          <p14:tracePt t="77570" x="6089650" y="2990850"/>
          <p14:tracePt t="77582" x="6153150" y="2990850"/>
          <p14:tracePt t="77596" x="6269038" y="2990850"/>
          <p14:tracePt t="77613" x="6446838" y="2990850"/>
          <p14:tracePt t="77632" x="6840538" y="2990850"/>
          <p14:tracePt t="77646" x="7108825" y="2990850"/>
          <p14:tracePt t="77663" x="7232650" y="2990850"/>
          <p14:tracePt t="77682" x="7510463" y="2990850"/>
          <p14:tracePt t="77697" x="7599363" y="2990850"/>
          <p14:tracePt t="77713" x="7688263" y="2990850"/>
          <p14:tracePt t="77732" x="7848600" y="2990850"/>
          <p14:tracePt t="77747" x="7902575" y="2990850"/>
          <p14:tracePt t="77764" x="7966075" y="2990850"/>
          <p14:tracePt t="77781" x="8018463" y="2990850"/>
          <p14:tracePt t="77787" x="8054975" y="2990850"/>
          <p14:tracePt t="77797" x="8081963" y="2990850"/>
          <p14:tracePt t="77814" x="8099425" y="2990850"/>
          <p14:tracePt t="77831" x="8116888" y="2990850"/>
          <p14:tracePt t="77872" x="8126413" y="2990850"/>
          <p14:tracePt t="77910" x="8134350" y="2990850"/>
          <p14:tracePt t="77922" x="8143875" y="2990850"/>
          <p14:tracePt t="77935" x="8153400" y="2990850"/>
          <p14:tracePt t="77948" x="8161338" y="2990850"/>
          <p14:tracePt t="77965" x="8170863" y="2990850"/>
          <p14:tracePt t="77984" x="8215313" y="2990850"/>
          <p14:tracePt t="77998" x="8224838" y="2990850"/>
          <p14:tracePt t="78015" x="8232775" y="2990850"/>
          <p14:tracePt t="78033" x="8242300" y="2990850"/>
          <p14:tracePt t="78098" x="8242300" y="3000375"/>
          <p14:tracePt t="78124" x="8232775" y="3009900"/>
          <p14:tracePt t="78135" x="8215313" y="3009900"/>
          <p14:tracePt t="78148" x="8161338" y="3009900"/>
          <p14:tracePt t="78161" x="8045450" y="3009900"/>
          <p14:tracePt t="78173" x="7831138" y="3009900"/>
          <p14:tracePt t="78186" x="7626350" y="3017838"/>
          <p14:tracePt t="78200" x="7429500" y="3027363"/>
          <p14:tracePt t="78216" x="7251700" y="3044825"/>
          <p14:tracePt t="78233" x="7134225" y="3054350"/>
          <p14:tracePt t="78249" x="6804025" y="3089275"/>
          <p14:tracePt t="78266" x="6688138" y="3098800"/>
          <p14:tracePt t="78285" x="6429375" y="3116263"/>
          <p14:tracePt t="78300" x="6357938" y="3125788"/>
          <p14:tracePt t="78316" x="6276975" y="3133725"/>
          <p14:tracePt t="78335" x="6153150" y="3143250"/>
          <p14:tracePt t="78349" x="6126163" y="3143250"/>
          <p14:tracePt t="78367" x="6108700" y="3143250"/>
          <p14:tracePt t="78383" x="6089650" y="3143250"/>
          <p14:tracePt t="78400" x="6062663" y="3143250"/>
          <p14:tracePt t="78417" x="6054725" y="3143250"/>
          <p14:tracePt t="78438" x="6045200" y="3143250"/>
          <p14:tracePt t="78488" x="6037263" y="3143250"/>
          <p14:tracePt t="78576" x="6045200" y="3143250"/>
          <p14:tracePt t="78588" x="6062663" y="3143250"/>
          <p14:tracePt t="78600" x="6108700" y="3143250"/>
          <p14:tracePt t="78614" x="6232525" y="3143250"/>
          <p14:tracePt t="78626" x="6554788" y="3143250"/>
          <p14:tracePt t="78638" x="7116763" y="3125788"/>
          <p14:tracePt t="78652" x="7456488" y="3125788"/>
          <p14:tracePt t="78668" x="7966075" y="3125788"/>
          <p14:tracePt t="78685" x="8304213" y="3125788"/>
          <p14:tracePt t="78701" x="8858250" y="3125788"/>
          <p14:tracePt t="78718" x="9037638" y="3125788"/>
          <p14:tracePt t="78738" x="9232900" y="3116263"/>
          <p14:tracePt t="78752" x="9323388" y="3098800"/>
          <p14:tracePt t="78769" x="9385300" y="3089275"/>
          <p14:tracePt t="78788" x="9429750" y="3071813"/>
          <p14:tracePt t="78803" x="9439275" y="3071813"/>
          <p14:tracePt t="78827" x="9447213" y="3071813"/>
          <p14:tracePt t="78839" x="9447213" y="3062288"/>
          <p14:tracePt t="78992" x="9447213" y="3054350"/>
          <p14:tracePt t="79079" x="9447213" y="3044825"/>
          <p14:tracePt t="79230" x="9439275" y="3044825"/>
          <p14:tracePt t="79242" x="9429750" y="3044825"/>
          <p14:tracePt t="79256" x="9420225" y="3044825"/>
          <p14:tracePt t="79272" x="9367838" y="3044825"/>
          <p14:tracePt t="79288" x="9170988" y="3044825"/>
          <p14:tracePt t="79304" x="7991475" y="3205163"/>
          <p14:tracePt t="79322" x="7732713" y="3251200"/>
          <p14:tracePt t="79336" x="7358063" y="3313113"/>
          <p14:tracePt t="79353" x="6796088" y="3394075"/>
          <p14:tracePt t="79372" x="6608763" y="3429000"/>
          <p14:tracePt t="79388" x="6491288" y="3446463"/>
          <p14:tracePt t="79405" x="6357938" y="3465513"/>
          <p14:tracePt t="79422" x="6313488" y="3465513"/>
          <p14:tracePt t="79438" x="6303963" y="3465513"/>
          <p14:tracePt t="79455" x="6286500" y="3465513"/>
          <p14:tracePt t="81580" x="6296025" y="3465513"/>
          <p14:tracePt t="82272" x="6296025" y="3455988"/>
          <p14:tracePt t="82296" x="6296025" y="3438525"/>
          <p14:tracePt t="82309" x="6296025" y="3411538"/>
          <p14:tracePt t="82323" x="6296025" y="3384550"/>
          <p14:tracePt t="82336" x="6357938" y="3313113"/>
          <p14:tracePt t="82353" x="6429375" y="3197225"/>
          <p14:tracePt t="82371" x="6589713" y="2928938"/>
          <p14:tracePt t="82387" x="6653213" y="2847975"/>
          <p14:tracePt t="82403" x="6715125" y="2751138"/>
          <p14:tracePt t="82422" x="6813550" y="2608263"/>
          <p14:tracePt t="82437" x="6840538" y="2571750"/>
          <p14:tracePt t="82453" x="6858000" y="2544763"/>
          <p14:tracePt t="82472" x="6894513" y="2500313"/>
          <p14:tracePt t="82487" x="6902450" y="2465388"/>
          <p14:tracePt t="82504" x="6919913" y="2438400"/>
          <p14:tracePt t="82521" x="6929438" y="2411413"/>
          <p14:tracePt t="82537" x="6929438" y="2401888"/>
          <p14:tracePt t="82554" x="6938963" y="2393950"/>
          <p14:tracePt t="83994" x="6938963" y="2401888"/>
          <p14:tracePt t="84018" x="6938963" y="2411413"/>
          <p14:tracePt t="84030" x="6938963" y="2419350"/>
          <p14:tracePt t="84043" x="6938963" y="2438400"/>
          <p14:tracePt t="84056" x="6938963" y="2490788"/>
          <p14:tracePt t="84068" x="6956425" y="2598738"/>
          <p14:tracePt t="84083" x="6991350" y="2714625"/>
          <p14:tracePt t="84095" x="7010400" y="2786063"/>
          <p14:tracePt t="84110" x="7027863" y="2840038"/>
          <p14:tracePt t="84127" x="7037388" y="2874963"/>
          <p14:tracePt t="84144" x="7045325" y="2894013"/>
          <p14:tracePt t="84160" x="7062788" y="2901950"/>
          <p14:tracePt t="84178" x="7072313" y="2919413"/>
          <p14:tracePt t="87074" x="7062788" y="2919413"/>
          <p14:tracePt t="87124" x="7054850" y="2919413"/>
          <p14:tracePt t="88066" x="7045325" y="2919413"/>
          <p14:tracePt t="88783" x="7037388" y="2919413"/>
          <p14:tracePt t="93574" x="7027863" y="2919413"/>
          <p14:tracePt t="94542" x="7018338" y="2919413"/>
          <p14:tracePt t="94768" x="7010400" y="2919413"/>
          <p14:tracePt t="94793" x="6983413" y="2919413"/>
          <p14:tracePt t="94806" x="6946900" y="2919413"/>
          <p14:tracePt t="94818" x="6867525" y="2919413"/>
          <p14:tracePt t="94831" x="6697663" y="2919413"/>
          <p14:tracePt t="94848" x="6465888" y="2946400"/>
          <p14:tracePt t="94867" x="6134100" y="2982913"/>
          <p14:tracePt t="94881" x="5991225" y="3009900"/>
          <p14:tracePt t="94898" x="5830888" y="3036888"/>
          <p14:tracePt t="94918" x="5581650" y="3098800"/>
          <p14:tracePt t="94932" x="5411788" y="3143250"/>
          <p14:tracePt t="94948" x="5303838" y="3160713"/>
          <p14:tracePt t="94967" x="5045075" y="3224213"/>
          <p14:tracePt t="94982" x="4946650" y="3251200"/>
          <p14:tracePt t="94999" x="4840288" y="3268663"/>
          <p14:tracePt t="95018" x="4679950" y="3303588"/>
          <p14:tracePt t="95032" x="4616450" y="3313113"/>
          <p14:tracePt t="95049" x="4572000" y="3322638"/>
          <p14:tracePt t="95068" x="4456113" y="3348038"/>
          <p14:tracePt t="95082" x="4402138" y="3357563"/>
          <p14:tracePt t="95099" x="4384675" y="3357563"/>
          <p14:tracePt t="95119" x="4357688" y="3357563"/>
          <p14:tracePt t="95133" x="4348163" y="3367088"/>
          <p14:tracePt t="95812" x="4348163" y="3375025"/>
          <p14:tracePt t="98263" x="4357688" y="3375025"/>
          <p14:tracePt t="98678" x="4348163" y="3375025"/>
          <p14:tracePt t="98728" x="4340225" y="3375025"/>
          <p14:tracePt t="98753" x="4322763" y="3375025"/>
          <p14:tracePt t="98765" x="4313238" y="3394075"/>
          <p14:tracePt t="98778" x="4295775" y="3411538"/>
          <p14:tracePt t="98790" x="4214813" y="3500438"/>
          <p14:tracePt t="98803" x="4108450" y="3633788"/>
          <p14:tracePt t="98818" x="4010025" y="3751263"/>
          <p14:tracePt t="98834" x="3919538" y="3830638"/>
          <p14:tracePt t="98852" x="3759200" y="3990975"/>
          <p14:tracePt t="98868" x="3679825" y="4071938"/>
          <p14:tracePt t="98885" x="3633788" y="4125913"/>
          <p14:tracePt t="98903" x="3562350" y="4205288"/>
          <p14:tracePt t="98917" x="3536950" y="4232275"/>
          <p14:tracePt t="98933" x="3517900" y="4268788"/>
          <p14:tracePt t="98952" x="3490913" y="4295775"/>
          <p14:tracePt t="98983" x="3482975" y="4295775"/>
          <p14:tracePt t="99016" x="3473450" y="4295775"/>
          <p14:tracePt t="99053" x="3465513" y="4268788"/>
          <p14:tracePt t="99065" x="3465513" y="4214813"/>
          <p14:tracePt t="99078" x="3465513" y="4133850"/>
          <p14:tracePt t="99091" x="3465513" y="4027488"/>
          <p14:tracePt t="99103" x="3473450" y="3919538"/>
          <p14:tracePt t="99118" x="3482975" y="3848100"/>
          <p14:tracePt t="99134" x="3490913" y="3795713"/>
          <p14:tracePt t="99153" x="3509963" y="3705225"/>
          <p14:tracePt t="99168" x="3517900" y="3679825"/>
          <p14:tracePt t="99185" x="3517900" y="3660775"/>
          <p14:tracePt t="99203" x="3527425" y="3633788"/>
          <p14:tracePt t="99218" x="3527425" y="3625850"/>
          <p14:tracePt t="99235" x="3536950" y="3616325"/>
          <p14:tracePt t="99253" x="3544888" y="3589338"/>
          <p14:tracePt t="99268" x="3554413" y="3571875"/>
          <p14:tracePt t="99285" x="3571875" y="3544888"/>
          <p14:tracePt t="99304" x="3589338" y="3473450"/>
          <p14:tracePt t="99319" x="3598863" y="3455988"/>
          <p14:tracePt t="99336" x="3608388" y="3438525"/>
          <p14:tracePt t="99353" x="3616325" y="3429000"/>
          <p14:tracePt t="99369" x="3625850" y="3402013"/>
          <p14:tracePt t="99386" x="3633788" y="3402013"/>
          <p14:tracePt t="99404" x="3643313" y="3394075"/>
          <p14:tracePt t="99419" x="3643313" y="3384550"/>
          <p14:tracePt t="99436" x="3652838" y="3375025"/>
          <p14:tracePt t="99493" x="3652838" y="3367088"/>
          <p14:tracePt t="99547" x="3660775" y="3367088"/>
          <p14:tracePt t="99696" x="3652838" y="3375025"/>
          <p14:tracePt t="99721" x="3643313" y="3384550"/>
          <p14:tracePt t="99733" x="3633788" y="3411538"/>
          <p14:tracePt t="99746" x="3625850" y="3438525"/>
          <p14:tracePt t="99759" x="3598863" y="3473450"/>
          <p14:tracePt t="99772" x="3581400" y="3527425"/>
          <p14:tracePt t="99789" x="3562350" y="3571875"/>
          <p14:tracePt t="99807" x="3536950" y="3633788"/>
          <p14:tracePt t="99821" x="3536950" y="3660775"/>
          <p14:tracePt t="99838" x="3517900" y="3697288"/>
          <p14:tracePt t="99856" x="3473450" y="3795713"/>
          <p14:tracePt t="99871" x="3446463" y="3840163"/>
          <p14:tracePt t="99888" x="3419475" y="3894138"/>
          <p14:tracePt t="99905" x="3394075" y="3946525"/>
          <p14:tracePt t="99922" x="3357563" y="4027488"/>
          <p14:tracePt t="99938" x="3340100" y="4054475"/>
          <p14:tracePt t="99955" x="3322638" y="4098925"/>
          <p14:tracePt t="99972" x="3303588" y="4143375"/>
          <p14:tracePt t="99989" x="3295650" y="4160838"/>
          <p14:tracePt t="100006" x="3286125" y="4187825"/>
          <p14:tracePt t="100022" x="3268663" y="4214813"/>
          <p14:tracePt t="100039" x="3268663" y="4232275"/>
          <p14:tracePt t="100056" x="3259138" y="4241800"/>
          <p14:tracePt t="100072" x="3251200" y="4259263"/>
          <p14:tracePt t="100089" x="3251200" y="4268788"/>
          <p14:tracePt t="100106" x="3251200" y="4276725"/>
          <p14:tracePt t="100123" x="3241675" y="4276725"/>
          <p14:tracePt t="100139" x="3241675" y="4286250"/>
          <p14:tracePt t="100275" x="3241675" y="4268788"/>
          <p14:tracePt t="100288" x="3241675" y="4259263"/>
          <p14:tracePt t="100299" x="3241675" y="4232275"/>
          <p14:tracePt t="100311" x="3259138" y="4214813"/>
          <p14:tracePt t="100325" x="3286125" y="4170363"/>
          <p14:tracePt t="100342" x="3313113" y="4125913"/>
          <p14:tracePt t="100360" x="3394075" y="4017963"/>
          <p14:tracePt t="100375" x="3429000" y="3965575"/>
          <p14:tracePt t="100392" x="3455988" y="3938588"/>
          <p14:tracePt t="100411" x="3490913" y="3884613"/>
          <p14:tracePt t="100426" x="3509963" y="3857625"/>
          <p14:tracePt t="100442" x="3517900" y="3830638"/>
          <p14:tracePt t="100461" x="3544888" y="3803650"/>
          <p14:tracePt t="100476" x="3554413" y="3786188"/>
          <p14:tracePt t="100493" x="3554413" y="3759200"/>
          <p14:tracePt t="100511" x="3581400" y="3724275"/>
          <p14:tracePt t="100526" x="3589338" y="3705225"/>
          <p14:tracePt t="100543" x="3598863" y="3697288"/>
          <p14:tracePt t="100562" x="3608388" y="3679825"/>
          <p14:tracePt t="100576" x="3616325" y="3670300"/>
          <p14:tracePt t="100593" x="3616325" y="3660775"/>
          <p14:tracePt t="100612" x="3625850" y="3643313"/>
          <p14:tracePt t="100626" x="3625850" y="3633788"/>
          <p14:tracePt t="100643" x="3633788" y="3633788"/>
          <p14:tracePt t="100663" x="3633788" y="3616325"/>
          <p14:tracePt t="100677" x="3643313" y="3608388"/>
          <p14:tracePt t="100694" x="3643313" y="3589338"/>
          <p14:tracePt t="100713" x="3643313" y="3581400"/>
          <p14:tracePt t="100727" x="3652838" y="3581400"/>
          <p14:tracePt t="100744" x="3652838" y="3571875"/>
          <p14:tracePt t="100762" x="3652838" y="3562350"/>
          <p14:tracePt t="100903" x="3652838" y="3571875"/>
          <p14:tracePt t="100914" x="3652838" y="3581400"/>
          <p14:tracePt t="100940" x="3643313" y="3598863"/>
          <p14:tracePt t="100952" x="3633788" y="3598863"/>
          <p14:tracePt t="100965" x="3633788" y="3608388"/>
          <p14:tracePt t="100990" x="3625850" y="3625850"/>
          <p14:tracePt t="101002" x="3616325" y="3643313"/>
          <p14:tracePt t="101015" x="3608388" y="3652838"/>
          <p14:tracePt t="101028" x="3598863" y="3670300"/>
          <p14:tracePt t="101045" x="3589338" y="3705225"/>
          <p14:tracePt t="101064" x="3544888" y="3786188"/>
          <p14:tracePt t="101079" x="3527425" y="3822700"/>
          <p14:tracePt t="101095" x="3500438" y="3867150"/>
          <p14:tracePt t="101115" x="3446463" y="3965575"/>
          <p14:tracePt t="101129" x="3411538" y="4000500"/>
          <p14:tracePt t="101146" x="3357563" y="4081463"/>
          <p14:tracePt t="101166" x="3286125" y="4197350"/>
          <p14:tracePt t="101179" x="3251200" y="4251325"/>
          <p14:tracePt t="101196" x="3224213" y="4295775"/>
          <p14:tracePt t="101216" x="3170238" y="4384675"/>
          <p14:tracePt t="101230" x="3152775" y="4419600"/>
          <p14:tracePt t="101247" x="3133725" y="4446588"/>
          <p14:tracePt t="101265" x="3108325" y="4491038"/>
          <p14:tracePt t="101296" x="3098800" y="4510088"/>
          <p14:tracePt t="101316" x="3089275" y="4527550"/>
          <p14:tracePt t="101367" x="3089275" y="4537075"/>
          <p14:tracePt t="101481" x="3089275" y="4518025"/>
          <p14:tracePt t="101493" x="3108325" y="4483100"/>
          <p14:tracePt t="101505" x="3125788" y="4446588"/>
          <p14:tracePt t="101519" x="3152775" y="4384675"/>
          <p14:tracePt t="101533" x="3187700" y="4330700"/>
          <p14:tracePt t="101548" x="3214688" y="4276725"/>
          <p14:tracePt t="101567" x="3259138" y="4187825"/>
          <p14:tracePt t="101581" x="3286125" y="4152900"/>
          <p14:tracePt t="101598" x="3322638" y="4098925"/>
          <p14:tracePt t="101615" x="3357563" y="4044950"/>
          <p14:tracePt t="101631" x="3419475" y="3965575"/>
          <p14:tracePt t="101648" x="3455988" y="3929063"/>
          <p14:tracePt t="101667" x="3500438" y="3822700"/>
          <p14:tracePt t="101682" x="3527425" y="3776663"/>
          <p14:tracePt t="101699" x="3544888" y="3751263"/>
          <p14:tracePt t="101717" x="3571875" y="3705225"/>
          <p14:tracePt t="101732" x="3581400" y="3697288"/>
          <p14:tracePt t="101749" x="3581400" y="3687763"/>
          <p14:tracePt t="101766" x="3581400" y="3679825"/>
          <p14:tracePt t="101782" x="3589338" y="3670300"/>
          <p14:tracePt t="101908" x="3589338" y="3679825"/>
          <p14:tracePt t="101920" x="3562350" y="3724275"/>
          <p14:tracePt t="101932" x="3527425" y="3795713"/>
          <p14:tracePt t="101945" x="3465513" y="3894138"/>
          <p14:tracePt t="101958" x="3419475" y="3983038"/>
          <p14:tracePt t="101970" x="3357563" y="4071938"/>
          <p14:tracePt t="101983" x="3313113" y="4160838"/>
          <p14:tracePt t="102000" x="3268663" y="4241800"/>
          <p14:tracePt t="102017" x="3232150" y="4295775"/>
          <p14:tracePt t="102032" x="3187700" y="4375150"/>
          <p14:tracePt t="102049" x="3160713" y="4419600"/>
          <p14:tracePt t="102066" x="3133725" y="4456113"/>
          <p14:tracePt t="102070" x="3108325" y="4500563"/>
          <p14:tracePt t="102082" x="3089275" y="4537075"/>
          <p14:tracePt t="102099" x="3081338" y="4562475"/>
          <p14:tracePt t="102116" x="3071813" y="4572000"/>
          <p14:tracePt t="102133" x="3044825" y="4598988"/>
          <p14:tracePt t="102170" x="3044825" y="4608513"/>
          <p14:tracePt t="102285" x="3044825" y="4598988"/>
          <p14:tracePt t="102298" x="3071813" y="4562475"/>
          <p14:tracePt t="102309" x="3108325" y="4500563"/>
          <p14:tracePt t="102323" x="3143250" y="4429125"/>
          <p14:tracePt t="102335" x="3187700" y="4357688"/>
          <p14:tracePt t="102350" x="3232150" y="4303713"/>
          <p14:tracePt t="102367" x="3268663" y="4251325"/>
          <p14:tracePt t="102384" x="3348038" y="4125913"/>
          <p14:tracePt t="102401" x="3367088" y="4098925"/>
          <p14:tracePt t="102417" x="3375025" y="4081463"/>
          <p14:tracePt t="102434" x="3384550" y="4071938"/>
          <p14:tracePt t="102451" x="3384550" y="4062413"/>
          <p14:tracePt t="102468" x="3394075" y="4062413"/>
          <p14:tracePt t="103328" x="3384550" y="4062413"/>
          <p14:tracePt t="103341" x="3375025" y="4062413"/>
          <p14:tracePt t="103354" x="3375025" y="4081463"/>
          <p14:tracePt t="103366" x="3367088" y="4125913"/>
          <p14:tracePt t="103379" x="3357563" y="4160838"/>
          <p14:tracePt t="103392" x="3340100" y="4197350"/>
          <p14:tracePt t="103407" x="3322638" y="4241800"/>
          <p14:tracePt t="103424" x="3303588" y="4276725"/>
          <p14:tracePt t="103440" x="3268663" y="4375150"/>
          <p14:tracePt t="103457" x="3251200" y="4438650"/>
          <p14:tracePt t="103474" x="3232150" y="4500563"/>
          <p14:tracePt t="103491" x="3205163" y="4581525"/>
          <p14:tracePt t="103507" x="3187700" y="4608513"/>
          <p14:tracePt t="103524" x="3187700" y="4643438"/>
          <p14:tracePt t="103541" x="3160713" y="4724400"/>
          <p14:tracePt t="103558" x="3143250" y="4768850"/>
          <p14:tracePt t="103575" x="3133725" y="4795838"/>
          <p14:tracePt t="103581" x="3133725" y="4822825"/>
          <p14:tracePt t="103593" x="3125788" y="4840288"/>
          <p14:tracePt t="103608" x="3116263" y="4857750"/>
          <p14:tracePt t="103624" x="3116263" y="4867275"/>
          <p14:tracePt t="103641" x="3116263" y="4884738"/>
          <p14:tracePt t="103658" x="3116263" y="4894263"/>
          <p14:tracePt t="103675" x="3108325" y="4894263"/>
          <p14:tracePt t="103692" x="3108325" y="4902200"/>
          <p14:tracePt t="103710" x="3108325" y="4911725"/>
          <p14:tracePt t="103832" x="3108325" y="4894263"/>
          <p14:tracePt t="103844" x="3108325" y="4857750"/>
          <p14:tracePt t="103855" x="3108325" y="4776788"/>
          <p14:tracePt t="103867" x="3116263" y="4670425"/>
          <p14:tracePt t="103880" x="3160713" y="4554538"/>
          <p14:tracePt t="103893" x="3205163" y="4473575"/>
          <p14:tracePt t="103908" x="3259138" y="4357688"/>
          <p14:tracePt t="103925" x="3330575" y="4241800"/>
          <p14:tracePt t="103942" x="3446463" y="4081463"/>
          <p14:tracePt t="103958" x="3554413" y="3919538"/>
          <p14:tracePt t="103974" x="3633788" y="3822700"/>
          <p14:tracePt t="103992" x="3759200" y="3670300"/>
          <p14:tracePt t="104008" x="3813175" y="3589338"/>
          <p14:tracePt t="104025" x="3857625" y="3509963"/>
          <p14:tracePt t="104042" x="3911600" y="3429000"/>
          <p14:tracePt t="104059" x="3929063" y="3394075"/>
          <p14:tracePt t="104076" x="3946525" y="3375025"/>
          <p14:tracePt t="104093" x="3973513" y="3330575"/>
          <p14:tracePt t="104109" x="3983038" y="3313113"/>
          <p14:tracePt t="104126" x="3983038" y="3303588"/>
          <p14:tracePt t="104144" x="3990975" y="3286125"/>
          <p14:tracePt t="104159" x="3990975" y="3276600"/>
          <p14:tracePt t="104307" x="3990975" y="3268663"/>
          <p14:tracePt t="104371" x="3990975" y="3259138"/>
          <p14:tracePt t="104395" x="3990975" y="3241675"/>
          <p14:tracePt t="104408" x="3990975" y="3232150"/>
          <p14:tracePt t="104420" x="3990975" y="3224213"/>
          <p14:tracePt t="104432" x="3990975" y="3214688"/>
          <p14:tracePt t="104446" x="3990975" y="3187700"/>
          <p14:tracePt t="104461" x="3990975" y="3170238"/>
          <p14:tracePt t="104477" x="3990975" y="3143250"/>
          <p14:tracePt t="104495" x="3990975" y="3098800"/>
          <p14:tracePt t="104527" x="3990975" y="3081338"/>
          <p14:tracePt t="104559" x="3990975" y="3071813"/>
          <p14:tracePt t="104660" x="3983038" y="3071813"/>
          <p14:tracePt t="104697" x="3973513" y="3081338"/>
          <p14:tracePt t="104710" x="3965575" y="3108325"/>
          <p14:tracePt t="104722" x="3911600" y="3179763"/>
          <p14:tracePt t="104735" x="3857625" y="3286125"/>
          <p14:tracePt t="104748" x="3795713" y="3394075"/>
          <p14:tracePt t="104762" x="3741738" y="3482975"/>
          <p14:tracePt t="104779" x="3697288" y="3562350"/>
          <p14:tracePt t="104797" x="3625850" y="3687763"/>
          <p14:tracePt t="104812" x="3571875" y="3759200"/>
          <p14:tracePt t="104829" x="3544888" y="3822700"/>
          <p14:tracePt t="104847" x="3490913" y="3929063"/>
          <p14:tracePt t="104863" x="3465513" y="3990975"/>
          <p14:tracePt t="104880" x="3438525" y="4054475"/>
          <p14:tracePt t="104898" x="3375025" y="4205288"/>
          <p14:tracePt t="104913" x="3330575" y="4268788"/>
          <p14:tracePt t="104930" x="3295650" y="4313238"/>
          <p14:tracePt t="104948" x="3232150" y="4394200"/>
          <p14:tracePt t="104963" x="3224213" y="4419600"/>
          <p14:tracePt t="104980" x="3205163" y="4446588"/>
          <p14:tracePt t="104998" x="3187700" y="4473575"/>
          <p14:tracePt t="105013" x="3179763" y="4473575"/>
          <p14:tracePt t="105030" x="3179763" y="4483100"/>
          <p14:tracePt t="105063" x="3170238" y="4483100"/>
          <p14:tracePt t="105150" x="3170238" y="4473575"/>
          <p14:tracePt t="105162" x="3170238" y="4456113"/>
          <p14:tracePt t="105175" x="3170238" y="4429125"/>
          <p14:tracePt t="105187" x="3187700" y="4375150"/>
          <p14:tracePt t="105200" x="3241675" y="4303713"/>
          <p14:tracePt t="105214" x="3322638" y="4187825"/>
          <p14:tracePt t="105231" x="3429000" y="4054475"/>
          <p14:tracePt t="105250" x="3581400" y="3857625"/>
          <p14:tracePt t="105265" x="3643313" y="3786188"/>
          <p14:tracePt t="105281" x="3759200" y="3643313"/>
          <p14:tracePt t="105300" x="3911600" y="3509963"/>
          <p14:tracePt t="105315" x="3965575" y="3446463"/>
          <p14:tracePt t="105332" x="4000500" y="3419475"/>
          <p14:tracePt t="105350" x="4037013" y="3367088"/>
          <p14:tracePt t="105365" x="4037013" y="3357563"/>
          <p14:tracePt t="105382" x="4037013" y="3348038"/>
          <p14:tracePt t="105629" x="4037013" y="3357563"/>
          <p14:tracePt t="105843" x="4037013" y="3367088"/>
          <p14:tracePt t="105956" x="4037013" y="3375025"/>
          <p14:tracePt t="106723" x="4027488" y="3375025"/>
          <p14:tracePt t="107025" x="4027488" y="3384550"/>
          <p14:tracePt t="107050" x="4017963" y="3384550"/>
          <p14:tracePt t="107088" x="4010025" y="3384550"/>
          <p14:tracePt t="107113" x="4010025" y="3394075"/>
          <p14:tracePt t="107150" x="4000500" y="3402013"/>
          <p14:tracePt t="107163" x="4000500" y="3411538"/>
          <p14:tracePt t="107201" x="3990975" y="3419475"/>
          <p14:tracePt t="107213" x="3983038" y="3429000"/>
          <p14:tracePt t="107225" x="3983038" y="3438525"/>
          <p14:tracePt t="107238" x="3973513" y="3438525"/>
          <p14:tracePt t="107251" x="3973513" y="3446463"/>
          <p14:tracePt t="107276" x="3965575" y="3455988"/>
          <p14:tracePt t="107301" x="3965575" y="3465513"/>
          <p14:tracePt t="107326" x="3956050" y="3473450"/>
          <p14:tracePt t="107352" x="3946525" y="3473450"/>
          <p14:tracePt t="107364" x="3946525" y="3482975"/>
          <p14:tracePt t="107388" x="3938588" y="3490913"/>
          <p14:tracePt t="107414" x="3929063" y="3490913"/>
          <p14:tracePt t="107426" x="3929063" y="3500438"/>
          <p14:tracePt t="107439" x="3929063" y="3509963"/>
          <p14:tracePt t="107452" x="3919538" y="3509963"/>
          <p14:tracePt t="107465" x="3919538" y="3517900"/>
          <p14:tracePt t="107489" x="3911600" y="3527425"/>
          <p14:tracePt t="107502" x="3902075" y="3536950"/>
          <p14:tracePt t="107515" x="3902075" y="3544888"/>
          <p14:tracePt t="107540" x="3894138" y="3554413"/>
          <p14:tracePt t="107552" x="3894138" y="3562350"/>
          <p14:tracePt t="107565" x="3884613" y="3571875"/>
          <p14:tracePt t="107578" x="3875088" y="3571875"/>
          <p14:tracePt t="107594" x="3875088" y="3581400"/>
          <p14:tracePt t="107611" x="3875088" y="3598863"/>
          <p14:tracePt t="107628" x="3857625" y="3625850"/>
          <p14:tracePt t="107645" x="3857625" y="3643313"/>
          <p14:tracePt t="107661" x="3848100" y="3652838"/>
          <p14:tracePt t="107678" x="3840163" y="3660775"/>
          <p14:tracePt t="107695" x="3830638" y="3670300"/>
          <p14:tracePt t="107710" x="3830638" y="3679825"/>
          <p14:tracePt t="107728" x="3830638" y="3687763"/>
          <p14:tracePt t="107744" x="3822700" y="3687763"/>
          <p14:tracePt t="107765" x="3822700" y="3697288"/>
          <p14:tracePt t="107841" x="3813175" y="3697288"/>
          <p14:tracePt t="107880" x="3813175" y="3705225"/>
          <p14:tracePt t="108005" x="3813175" y="3714750"/>
          <p14:tracePt t="108018" x="3803650" y="3714750"/>
          <p14:tracePt t="108043" x="3803650" y="3724275"/>
          <p14:tracePt t="108068" x="3795713" y="3732213"/>
          <p14:tracePt t="108106" x="3795713" y="3741738"/>
          <p14:tracePt t="108131" x="3786188" y="3741738"/>
          <p14:tracePt t="108144" x="3776663" y="3751263"/>
          <p14:tracePt t="108156" x="3776663" y="3759200"/>
          <p14:tracePt t="108194" x="3768725" y="3768725"/>
          <p14:tracePt t="108269" x="3768725" y="3776663"/>
          <p14:tracePt t="108281" x="3759200" y="3776663"/>
          <p14:tracePt t="108484" x="3759200" y="3786188"/>
          <p14:tracePt t="108520" x="3759200" y="3795713"/>
          <p14:tracePt t="108597" x="3759200" y="3803650"/>
          <p14:tracePt t="108634" x="3751263" y="3803650"/>
          <p14:tracePt t="108648" x="3751263" y="3813175"/>
          <p14:tracePt t="108671" x="3751263" y="3822700"/>
          <p14:tracePt t="108696" x="3741738" y="3830638"/>
          <p14:tracePt t="108721" x="3732213" y="3840163"/>
          <p14:tracePt t="108760" x="3732213" y="3848100"/>
          <p14:tracePt t="108810" x="3724275" y="3848100"/>
          <p14:tracePt t="108848" x="3714750" y="3848100"/>
          <p14:tracePt t="108885" x="3697288" y="3848100"/>
          <p14:tracePt t="108898" x="3697288" y="3830638"/>
          <p14:tracePt t="108910" x="3679825" y="3830638"/>
          <p14:tracePt t="108922" x="3679825" y="3822700"/>
          <p14:tracePt t="108936" x="3660775" y="3813175"/>
          <p14:tracePt t="108951" x="3652838" y="3803650"/>
          <p14:tracePt t="108968" x="3643313" y="3795713"/>
          <p14:tracePt t="108984" x="3633788" y="3786188"/>
          <p14:tracePt t="109001" x="3625850" y="3786188"/>
          <p14:tracePt t="109018" x="3616325" y="3786188"/>
          <p14:tracePt t="109051" x="3608388" y="3786188"/>
          <p14:tracePt t="109087" x="3598863" y="3786188"/>
          <p14:tracePt t="109124" x="3589338" y="3786188"/>
          <p14:tracePt t="109137" x="3581400" y="3786188"/>
          <p14:tracePt t="109150" x="3571875" y="3786188"/>
          <p14:tracePt t="109174" x="3562350" y="3786188"/>
          <p14:tracePt t="109199" x="3554413" y="3786188"/>
          <p14:tracePt t="109236" x="3544888" y="3786188"/>
          <p14:tracePt t="109274" x="3536950" y="3786188"/>
          <p14:tracePt t="109336" x="3527425" y="3786188"/>
          <p14:tracePt t="109387" x="3517900" y="3786188"/>
          <p14:tracePt t="109463" x="3517900" y="3776663"/>
          <p14:tracePt t="109500" x="3517900" y="3768725"/>
          <p14:tracePt t="109588" x="3517900" y="3759200"/>
          <p14:tracePt t="109702" x="3517900" y="3751263"/>
          <p14:tracePt t="112659" x="3527425" y="3751263"/>
          <p14:tracePt t="113637" x="3517900" y="3751263"/>
          <p14:tracePt t="114530" x="3509963" y="3751263"/>
          <p14:tracePt t="114631" x="3500438" y="3751263"/>
          <p14:tracePt t="114680" x="3490913" y="3751263"/>
          <p14:tracePt t="114705" x="3490913" y="3741738"/>
          <p14:tracePt t="114718" x="3482975" y="3741738"/>
          <p14:tracePt t="114730" x="3473450" y="3732213"/>
          <p14:tracePt t="114743" x="3465513" y="3732213"/>
          <p14:tracePt t="114768" x="3446463" y="3724275"/>
          <p14:tracePt t="114795" x="3429000" y="3705225"/>
          <p14:tracePt t="114805" x="3411538" y="3705225"/>
          <p14:tracePt t="114819" x="3394075" y="3687763"/>
          <p14:tracePt t="114832" x="3367088" y="3670300"/>
          <p14:tracePt t="114847" x="3330575" y="3643313"/>
          <p14:tracePt t="114863" x="3295650" y="3616325"/>
          <p14:tracePt t="114881" x="3232150" y="3562350"/>
          <p14:tracePt t="114898" x="3197225" y="3527425"/>
          <p14:tracePt t="114914" x="3170238" y="3517900"/>
          <p14:tracePt t="114931" x="3098800" y="3465513"/>
          <p14:tracePt t="114947" x="3071813" y="3446463"/>
          <p14:tracePt t="114964" x="3054350" y="3438525"/>
          <p14:tracePt t="114981" x="3036888" y="3419475"/>
          <p14:tracePt t="114997" x="3027363" y="3419475"/>
          <p14:tracePt t="115014" x="3027363" y="3402013"/>
          <p14:tracePt t="115047" x="3027363" y="3394075"/>
          <p14:tracePt t="115069" x="3027363" y="3384550"/>
          <p14:tracePt t="115081" x="3027363" y="3375025"/>
          <p14:tracePt t="115118" x="3054350" y="3375025"/>
          <p14:tracePt t="115131" x="3098800" y="3375025"/>
          <p14:tracePt t="115143" x="3197225" y="3375025"/>
          <p14:tracePt t="115157" x="3340100" y="3375025"/>
          <p14:tracePt t="115170" x="3473450" y="3419475"/>
          <p14:tracePt t="115184" x="3536950" y="3455988"/>
          <p14:tracePt t="115198" x="3581400" y="3482975"/>
          <p14:tracePt t="115215" x="3608388" y="3517900"/>
          <p14:tracePt t="115232" x="3643313" y="3562350"/>
          <p14:tracePt t="115247" x="3652838" y="3598863"/>
          <p14:tracePt t="115264" x="3670300" y="3643313"/>
          <p14:tracePt t="115282" x="3679825" y="3697288"/>
          <p14:tracePt t="115298" x="3679825" y="3714750"/>
          <p14:tracePt t="115314" x="3679825" y="3741738"/>
          <p14:tracePt t="115332" x="3679825" y="3813175"/>
          <p14:tracePt t="115348" x="3679825" y="3840163"/>
          <p14:tracePt t="115365" x="3670300" y="3867150"/>
          <p14:tracePt t="115383" x="3643313" y="3911600"/>
          <p14:tracePt t="115398" x="3625850" y="3929063"/>
          <p14:tracePt t="115415" x="3608388" y="3938588"/>
          <p14:tracePt t="115432" x="3581400" y="3956050"/>
          <p14:tracePt t="115448" x="3562350" y="3965575"/>
          <p14:tracePt t="115465" x="3544888" y="3973513"/>
          <p14:tracePt t="115483" x="3517900" y="3973513"/>
          <p14:tracePt t="115499" x="3500438" y="3973513"/>
          <p14:tracePt t="115515" x="3490913" y="3973513"/>
          <p14:tracePt t="115534" x="3482975" y="3973513"/>
          <p14:tracePt t="115549" x="3473450" y="3973513"/>
          <p14:tracePt t="115566" x="3465513" y="3973513"/>
          <p14:tracePt t="115583" x="3455988" y="3938588"/>
          <p14:tracePt t="115599" x="3455988" y="3919538"/>
          <p14:tracePt t="115616" x="3446463" y="3884613"/>
          <p14:tracePt t="115634" x="3446463" y="3813175"/>
          <p14:tracePt t="115649" x="3446463" y="3786188"/>
          <p14:tracePt t="115667" x="3446463" y="3751263"/>
          <p14:tracePt t="115684" x="3446463" y="3660775"/>
          <p14:tracePt t="115700" x="3465513" y="3625850"/>
          <p14:tracePt t="115716" x="3473450" y="3598863"/>
          <p14:tracePt t="115735" x="3482975" y="3571875"/>
          <p14:tracePt t="115750" x="3500438" y="3554413"/>
          <p14:tracePt t="115767" x="3509963" y="3554413"/>
          <p14:tracePt t="115785" x="3517900" y="3554413"/>
          <p14:tracePt t="115811" x="3527425" y="3554413"/>
          <p14:tracePt t="115836" x="3536950" y="3554413"/>
          <p14:tracePt t="115848" x="3544888" y="3554413"/>
          <p14:tracePt t="115861" x="3554413" y="3554413"/>
          <p14:tracePt t="115874" x="3571875" y="3554413"/>
          <p14:tracePt t="115886" x="3581400" y="3554413"/>
          <p14:tracePt t="115900" x="3589338" y="3562350"/>
          <p14:tracePt t="115917" x="3598863" y="3562350"/>
          <p14:tracePt t="115936" x="3608388" y="3581400"/>
          <p14:tracePt t="115961" x="3608388" y="3589338"/>
          <p14:tracePt t="115986" x="3608388" y="3598863"/>
          <p14:tracePt t="116025" x="3608388" y="3608388"/>
          <p14:tracePt t="116251" x="3608388" y="3616325"/>
          <p14:tracePt t="116402" x="3608388" y="3625850"/>
          <p14:tracePt t="119093" x="3598863" y="3625850"/>
          <p14:tracePt t="119119" x="3589338" y="3625850"/>
          <p14:tracePt t="119143" x="3571875" y="3616325"/>
          <p14:tracePt t="119156" x="3544888" y="3598863"/>
          <p14:tracePt t="119168" x="3500438" y="3571875"/>
          <p14:tracePt t="119181" x="3446463" y="3527425"/>
          <p14:tracePt t="119193" x="3384550" y="3465513"/>
          <p14:tracePt t="119206" x="3313113" y="3419475"/>
          <p14:tracePt t="119220" x="3251200" y="3375025"/>
          <p14:tracePt t="119235" x="3170238" y="3322638"/>
          <p14:tracePt t="119252" x="3116263" y="3286125"/>
          <p14:tracePt t="119269" x="3044825" y="3232150"/>
          <p14:tracePt t="119285" x="3009900" y="3205163"/>
          <p14:tracePt t="119303" x="3009900" y="3197225"/>
          <p14:tracePt t="119319" x="2973388" y="3170238"/>
          <p14:tracePt t="119336" x="2965450" y="3160713"/>
          <p14:tracePt t="119352" x="2938463" y="3152775"/>
          <p14:tracePt t="119369" x="2919413" y="3125788"/>
          <p14:tracePt t="119403" x="2911475" y="3108325"/>
          <p14:tracePt t="119421" x="2901950" y="3098800"/>
          <p14:tracePt t="119436" x="2894013" y="3089275"/>
          <p14:tracePt t="119453" x="2894013" y="3081338"/>
          <p14:tracePt t="119470" x="2874963" y="3044825"/>
          <p14:tracePt t="119487" x="2867025" y="3027363"/>
          <p14:tracePt t="119503" x="2857500" y="3009900"/>
          <p14:tracePt t="119520" x="2857500" y="2990850"/>
          <p14:tracePt t="119537" x="2857500" y="2982913"/>
          <p14:tracePt t="119558" x="2847975" y="2982913"/>
          <p14:tracePt t="119695" x="2847975" y="2990850"/>
          <p14:tracePt t="119720" x="2840038" y="3000375"/>
          <p14:tracePt t="119734" x="2840038" y="3009900"/>
          <p14:tracePt t="119746" x="2830513" y="3009900"/>
          <p14:tracePt t="119759" x="2813050" y="3009900"/>
          <p14:tracePt t="119773" x="2786063" y="3009900"/>
          <p14:tracePt t="119788" x="2751138" y="3009900"/>
          <p14:tracePt t="119805" x="2714625" y="3009900"/>
          <p14:tracePt t="119821" x="2660650" y="3009900"/>
          <p14:tracePt t="119838" x="2633663" y="3009900"/>
          <p14:tracePt t="120402" x="2616200" y="3009900"/>
          <p14:tracePt t="120427" x="2608263" y="3009900"/>
          <p14:tracePt t="120439" x="2581275" y="3009900"/>
          <p14:tracePt t="120451" x="2562225" y="3009900"/>
          <p14:tracePt t="120464" x="2536825" y="3009900"/>
          <p14:tracePt t="120476" x="2500313" y="3009900"/>
          <p14:tracePt t="120491" x="2465388" y="3009900"/>
          <p14:tracePt t="120508" x="2428875" y="3009900"/>
          <p14:tracePt t="120525" x="2330450" y="3009900"/>
          <p14:tracePt t="120542" x="2295525" y="3009900"/>
          <p14:tracePt t="120559" x="2251075" y="3000375"/>
          <p14:tracePt t="120576" x="2197100" y="2990850"/>
          <p14:tracePt t="120592" x="2170113" y="2990850"/>
          <p14:tracePt t="120609" x="2125663" y="2982913"/>
          <p14:tracePt t="120626" x="2027238" y="2982913"/>
          <p14:tracePt t="120642" x="1982788" y="2982913"/>
          <p14:tracePt t="120659" x="1955800" y="2973388"/>
          <p14:tracePt t="120676" x="1893888" y="2973388"/>
          <p14:tracePt t="120692" x="1874838" y="2973388"/>
          <p14:tracePt t="120709" x="1857375" y="2973388"/>
          <p14:tracePt t="120727" x="1847850" y="2973388"/>
          <p14:tracePt t="120759" x="1839913" y="2973388"/>
          <p14:tracePt t="120967" x="1847850" y="2973388"/>
          <p14:tracePt t="120979" x="1866900" y="2973388"/>
          <p14:tracePt t="120992" x="1884363" y="2973388"/>
          <p14:tracePt t="121004" x="1919288" y="2973388"/>
          <p14:tracePt t="121016" x="1965325" y="2973388"/>
          <p14:tracePt t="121031" x="2027238" y="2973388"/>
          <p14:tracePt t="121044" x="2081213" y="2973388"/>
          <p14:tracePt t="121061" x="2116138" y="2990850"/>
          <p14:tracePt t="121079" x="2160588" y="3000375"/>
          <p14:tracePt t="121094" x="2179638" y="3009900"/>
          <p14:tracePt t="121111" x="2197100" y="3017838"/>
          <p14:tracePt t="121130" x="2214563" y="3017838"/>
          <p14:tracePt t="121145" x="2232025" y="3017838"/>
          <p14:tracePt t="121161" x="2251075" y="3027363"/>
          <p14:tracePt t="121180" x="2303463" y="3036888"/>
          <p14:tracePt t="121195" x="2330450" y="3044825"/>
          <p14:tracePt t="121212" x="2357438" y="3044825"/>
          <p14:tracePt t="121231" x="2411413" y="3054350"/>
          <p14:tracePt t="121245" x="2438400" y="3054350"/>
          <p14:tracePt t="121262" x="2473325" y="3062288"/>
          <p14:tracePt t="121280" x="2527300" y="3071813"/>
          <p14:tracePt t="121296" x="2544763" y="3071813"/>
          <p14:tracePt t="121312" x="2554288" y="3071813"/>
          <p14:tracePt t="121331" x="2571750" y="3071813"/>
          <p14:tracePt t="121345" x="2581275" y="3071813"/>
          <p14:tracePt t="121370" x="2589213" y="3071813"/>
          <p14:tracePt t="121394" x="2598738" y="3071813"/>
          <p14:tracePt t="121406" x="2608263" y="3071813"/>
          <p14:tracePt t="121419" x="2616200" y="3071813"/>
          <p14:tracePt t="121444" x="2625725" y="3071813"/>
          <p14:tracePt t="121482" x="2633663" y="3071813"/>
          <p14:tracePt t="121508" x="2643188" y="3071813"/>
          <p14:tracePt t="121520" x="2652713" y="3071813"/>
          <p14:tracePt t="121571" x="2660650" y="3071813"/>
          <p14:tracePt t="121835" x="2660650" y="3081338"/>
          <p14:tracePt t="122086" x="2660650" y="3089275"/>
          <p14:tracePt t="123394" x="2670175" y="3089275"/>
          <p14:tracePt t="123607" x="2679700" y="3089275"/>
          <p14:tracePt t="123683" x="2687638" y="3089275"/>
          <p14:tracePt t="123746" x="2697163" y="3089275"/>
          <p14:tracePt t="123758" x="2705100" y="3089275"/>
          <p14:tracePt t="123770" x="2714625" y="3081338"/>
          <p14:tracePt t="123783" x="2732088" y="3081338"/>
          <p14:tracePt t="123795" x="2751138" y="3081338"/>
          <p14:tracePt t="123809" x="2768600" y="3071813"/>
          <p14:tracePt t="123824" x="2776538" y="3071813"/>
          <p14:tracePt t="123841" x="2795588" y="3071813"/>
          <p14:tracePt t="123858" x="2830513" y="3071813"/>
          <p14:tracePt t="123875" x="2840038" y="3071813"/>
          <p14:tracePt t="123891" x="2847975" y="3062288"/>
          <p14:tracePt t="123908" x="2874963" y="3062288"/>
          <p14:tracePt t="123926" x="2901950" y="3062288"/>
          <p14:tracePt t="123942" x="2928938" y="3062288"/>
          <p14:tracePt t="123958" x="3000375" y="3062288"/>
          <p14:tracePt t="123975" x="3017838" y="3062288"/>
          <p14:tracePt t="123992" x="3027363" y="3062288"/>
          <p14:tracePt t="124009" x="3044825" y="3062288"/>
          <p14:tracePt t="124026" x="3062288" y="3062288"/>
          <p14:tracePt t="124047" x="3071813" y="3071813"/>
          <p14:tracePt t="124061" x="3089275" y="3089275"/>
          <p14:tracePt t="124076" x="3098800" y="3098800"/>
          <p14:tracePt t="124093" x="3125788" y="3125788"/>
          <p14:tracePt t="124109" x="3152775" y="3160713"/>
          <p14:tracePt t="124126" x="3160713" y="3170238"/>
          <p14:tracePt t="124143" x="3170238" y="3197225"/>
          <p14:tracePt t="124160" x="3170238" y="3214688"/>
          <p14:tracePt t="124176" x="3170238" y="3232150"/>
          <p14:tracePt t="124197" x="3170238" y="3241675"/>
          <p14:tracePt t="124211" x="3170238" y="3251200"/>
          <p14:tracePt t="124226" x="3170238" y="3259138"/>
          <p14:tracePt t="124243" x="3170238" y="3268663"/>
          <p14:tracePt t="124286" x="3170238" y="3276600"/>
          <p14:tracePt t="124964" x="3170238" y="3268663"/>
          <p14:tracePt t="125166" x="3170238" y="3259138"/>
          <p14:tracePt t="125216" x="3170238" y="3251200"/>
          <p14:tracePt t="125279" x="3170238" y="3241675"/>
          <p14:tracePt t="125317" x="3170238" y="3232150"/>
          <p14:tracePt t="125342" x="3170238" y="3224213"/>
          <p14:tracePt t="125367" x="3170238" y="3214688"/>
          <p14:tracePt t="125467" x="3170238" y="3205163"/>
          <p14:tracePt t="125518" x="3160713" y="3205163"/>
          <p14:tracePt t="125593" x="3160713" y="3197225"/>
          <p14:tracePt t="125682" x="3160713" y="3187700"/>
          <p14:tracePt t="125744" x="3170238" y="3187700"/>
          <p14:tracePt t="125756" x="3187700" y="3187700"/>
          <p14:tracePt t="126323" x="3197225" y="3187700"/>
          <p14:tracePt t="126334" x="3197225" y="3197225"/>
          <p14:tracePt t="126347" x="3214688" y="3224213"/>
          <p14:tracePt t="126360" x="3251200" y="3303588"/>
          <p14:tracePt t="126373" x="3268663" y="3348038"/>
          <p14:tracePt t="126386" x="3295650" y="3394075"/>
          <p14:tracePt t="126402" x="3313113" y="3429000"/>
          <p14:tracePt t="126421" x="3375025" y="3482975"/>
          <p14:tracePt t="126436" x="3402013" y="3509963"/>
          <p14:tracePt t="126453" x="3446463" y="3544888"/>
          <p14:tracePt t="126471" x="3500438" y="3589338"/>
          <p14:tracePt t="126486" x="3517900" y="3608388"/>
          <p14:tracePt t="126503" x="3536950" y="3625850"/>
          <p14:tracePt t="126521" x="3571875" y="3652838"/>
          <p14:tracePt t="126537" x="3589338" y="3660775"/>
          <p14:tracePt t="126553" x="3608388" y="3670300"/>
          <p14:tracePt t="126572" x="3660775" y="3687763"/>
          <p14:tracePt t="126587" x="3679825" y="3705225"/>
          <p14:tracePt t="126603" x="3697288" y="3714750"/>
          <p14:tracePt t="126622" x="3705225" y="3714750"/>
          <p14:tracePt t="126653" x="3714750" y="3714750"/>
          <p14:tracePt t="126851" x="3714750" y="3705225"/>
          <p14:tracePt t="126888" x="3714750" y="3697288"/>
          <p14:tracePt t="126926" x="3714750" y="3687763"/>
          <p14:tracePt t="126938" x="3714750" y="3679825"/>
          <p14:tracePt t="126951" x="3714750" y="3670300"/>
          <p14:tracePt t="126964" x="3714750" y="3660775"/>
          <p14:tracePt t="126977" x="3714750" y="3643313"/>
          <p14:tracePt t="126990" x="3714750" y="3633788"/>
          <p14:tracePt t="127007" x="3714750" y="3616325"/>
          <p14:tracePt t="127026" x="3714750" y="3598863"/>
          <p14:tracePt t="127040" x="3714750" y="3589338"/>
          <p14:tracePt t="127057" x="3714750" y="3581400"/>
          <p14:tracePt t="127078" x="3714750" y="3571875"/>
          <p14:tracePt t="127153" x="3714750" y="3562350"/>
          <p14:tracePt t="127806" x="3714750" y="3554413"/>
          <p14:tracePt t="127844" x="3714750" y="3544888"/>
          <p14:tracePt t="127856" x="3714750" y="3536950"/>
          <p14:tracePt t="127868" x="3714750" y="3527425"/>
          <p14:tracePt t="127882" x="3714750" y="3517900"/>
          <p14:tracePt t="127895" x="3714750" y="3509963"/>
          <p14:tracePt t="127911" x="3714750" y="3500438"/>
          <p14:tracePt t="127930" x="3714750" y="3482975"/>
          <p14:tracePt t="127982" x="3714750" y="3473450"/>
          <p14:tracePt t="128170" x="3714750" y="3465513"/>
          <p14:tracePt t="128182" x="3714750" y="3455988"/>
          <p14:tracePt t="128246" x="3714750" y="3446463"/>
          <p14:tracePt t="129063" x="3714750" y="3438525"/>
          <p14:tracePt t="129087" x="3714750" y="3429000"/>
          <p14:tracePt t="129099" x="3724275" y="3419475"/>
          <p14:tracePt t="129113" x="3724275" y="3411538"/>
          <p14:tracePt t="129138" x="3732213" y="3394075"/>
          <p14:tracePt t="129164" x="3732213" y="3384550"/>
          <p14:tracePt t="129176" x="3732213" y="3375025"/>
          <p14:tracePt t="129189" x="3741738" y="3367088"/>
          <p14:tracePt t="129213" x="3741738" y="3357563"/>
          <p14:tracePt t="129238" x="3741738" y="3348038"/>
          <p14:tracePt t="129302" x="3751263" y="3348038"/>
          <p14:tracePt t="129591" x="3751263" y="3340100"/>
          <p14:tracePt t="129603" x="3751263" y="3330575"/>
          <p14:tracePt t="129616" x="3759200" y="3330575"/>
          <p14:tracePt t="129628" x="3759200" y="3322638"/>
          <p14:tracePt t="129641" x="3768725" y="3322638"/>
          <p14:tracePt t="129654" x="3768725" y="3303588"/>
          <p14:tracePt t="129670" x="3776663" y="3303588"/>
          <p14:tracePt t="129691" x="3786188" y="3303588"/>
          <p14:tracePt t="129704" x="3786188" y="3295650"/>
          <p14:tracePt t="129728" x="3795713" y="3295650"/>
          <p14:tracePt t="129740" x="3795713" y="3286125"/>
          <p14:tracePt t="129753" x="3803650" y="3286125"/>
          <p14:tracePt t="129769" x="3803650" y="3268663"/>
          <p14:tracePt t="129786" x="3822700" y="3268663"/>
          <p14:tracePt t="129802" x="3822700" y="3251200"/>
          <p14:tracePt t="129836" x="3830638" y="3251200"/>
          <p14:tracePt t="129929" x="3840163" y="3251200"/>
          <p14:tracePt t="129981" x="3840163" y="3241675"/>
          <p14:tracePt t="130043" x="3848100" y="3241675"/>
          <p14:tracePt t="130055" x="3848100" y="3232150"/>
          <p14:tracePt t="130459" x="3848100" y="3224213"/>
          <p14:tracePt t="130471" x="3857625" y="3224213"/>
          <p14:tracePt t="130483" x="3857625" y="3214688"/>
          <p14:tracePt t="130496" x="3867150" y="3205163"/>
          <p14:tracePt t="130508" x="3875088" y="3205163"/>
          <p14:tracePt t="130523" x="3875088" y="3197225"/>
          <p14:tracePt t="130540" x="3884613" y="3187700"/>
          <p14:tracePt t="130558" x="3894138" y="3179763"/>
          <p14:tracePt t="131313" x="3894138" y="3170238"/>
          <p14:tracePt t="131326" x="3902075" y="3170238"/>
          <p14:tracePt t="131389" x="3911600" y="3170238"/>
          <p14:tracePt t="131401" x="3911600" y="3160713"/>
          <p14:tracePt t="131452" x="3911600" y="3152775"/>
          <p14:tracePt t="131490" x="3911600" y="3143250"/>
          <p14:tracePt t="131968" x="3902075" y="3160713"/>
          <p14:tracePt t="131980" x="3884613" y="3179763"/>
          <p14:tracePt t="131992" x="3848100" y="3241675"/>
          <p14:tracePt t="132004" x="3795713" y="3330575"/>
          <p14:tracePt t="132018" x="3759200" y="3429000"/>
          <p14:tracePt t="132032" x="3697288" y="3544888"/>
          <p14:tracePt t="132049" x="3643313" y="3643313"/>
          <p14:tracePt t="132066" x="3544888" y="3848100"/>
          <p14:tracePt t="132082" x="3517900" y="3894138"/>
          <p14:tracePt t="132099" x="3509963" y="3929063"/>
          <p14:tracePt t="132117" x="3482975" y="3983038"/>
          <p14:tracePt t="132132" x="3473450" y="4000500"/>
          <p14:tracePt t="132149" x="3455988" y="4017963"/>
          <p14:tracePt t="132168" x="3446463" y="4054475"/>
          <p14:tracePt t="132183" x="3438525" y="4062413"/>
          <p14:tracePt t="132220" x="3438525" y="4071938"/>
          <p14:tracePt t="132420" x="3438525" y="4062413"/>
          <p14:tracePt t="132433" x="3438525" y="4037013"/>
          <p14:tracePt t="132445" x="3465513" y="3983038"/>
          <p14:tracePt t="132457" x="3517900" y="3911600"/>
          <p14:tracePt t="132471" x="3554413" y="3830638"/>
          <p14:tracePt t="132486" x="3589338" y="3741738"/>
          <p14:tracePt t="132501" x="3616325" y="3679825"/>
          <p14:tracePt t="132519" x="3660775" y="3581400"/>
          <p14:tracePt t="132534" x="3670300" y="3554413"/>
          <p14:tracePt t="132551" x="3679825" y="3527425"/>
          <p14:tracePt t="132570" x="3687763" y="3482975"/>
          <p14:tracePt t="132584" x="3697288" y="3465513"/>
          <p14:tracePt t="132601" x="3705225" y="3438525"/>
          <p14:tracePt t="132619" x="3724275" y="3402013"/>
          <p14:tracePt t="132635" x="3732213" y="3384550"/>
          <p14:tracePt t="132652" x="3732213" y="3367088"/>
          <p14:tracePt t="132671" x="3751263" y="3340100"/>
          <p14:tracePt t="132685" x="3759200" y="3322638"/>
          <p14:tracePt t="132702" x="3768725" y="3303588"/>
          <p14:tracePt t="132721" x="3786188" y="3268663"/>
          <p14:tracePt t="132735" x="3795713" y="3251200"/>
          <p14:tracePt t="132753" x="3803650" y="3232150"/>
          <p14:tracePt t="132771" x="3822700" y="3205163"/>
          <p14:tracePt t="132785" x="3840163" y="3197225"/>
          <p14:tracePt t="132802" x="3848100" y="3187700"/>
          <p14:tracePt t="132821" x="3857625" y="3179763"/>
          <p14:tracePt t="132836" x="3867150" y="3179763"/>
          <p14:tracePt t="132871" x="3867150" y="3170238"/>
          <p14:tracePt t="132886" x="3875088" y="3170238"/>
          <p14:tracePt t="136027" x="3875088" y="3179763"/>
          <p14:tracePt t="136907" x="3857625" y="3197225"/>
          <p14:tracePt t="136919" x="3786188" y="3340100"/>
          <p14:tracePt t="136930" x="3429000" y="4054475"/>
          <p14:tracePt t="136943" x="3187700" y="4572000"/>
          <p14:tracePt t="136956" x="3143250" y="4660900"/>
          <p14:tracePt t="136971" x="3108325" y="4741863"/>
          <p14:tracePt t="136988" x="3062288" y="4803775"/>
          <p14:tracePt t="137005" x="3027363" y="4894263"/>
          <p14:tracePt t="137022" x="3017838" y="4919663"/>
          <p14:tracePt t="137039" x="3009900" y="4946650"/>
          <p14:tracePt t="137056" x="3009900" y="4956175"/>
          <p14:tracePt t="137088" x="3000375" y="4956175"/>
          <p14:tracePt t="137195" x="2990850" y="4956175"/>
          <p14:tracePt t="137320" x="2990850" y="4938713"/>
          <p14:tracePt t="137332" x="2990850" y="4911725"/>
          <p14:tracePt t="137344" x="2990850" y="4884738"/>
          <p14:tracePt t="137357" x="2990850" y="4857750"/>
          <p14:tracePt t="137372" x="2990850" y="4830763"/>
          <p14:tracePt t="137389" x="3000375" y="4813300"/>
          <p14:tracePt t="137406" x="3009900" y="4795838"/>
          <p14:tracePt t="137423" x="3027363" y="4751388"/>
          <p14:tracePt t="137439" x="3036888" y="4732338"/>
          <p14:tracePt t="137457" x="3054350" y="4679950"/>
          <p14:tracePt t="137473" x="3062288" y="4670425"/>
          <p14:tracePt t="137492" x="3062288" y="4652963"/>
          <p14:tracePt t="137497" x="3062288" y="4643438"/>
          <p14:tracePt t="137510" x="3071813" y="4633913"/>
          <p14:tracePt t="137525" x="3071813" y="4625975"/>
          <p14:tracePt t="137541" x="3081338" y="4616450"/>
          <p14:tracePt t="137559" x="3089275" y="4608513"/>
          <p14:tracePt t="137575" x="3089275" y="4598988"/>
          <p14:tracePt t="137592" x="3098800" y="4589463"/>
          <p14:tracePt t="137610" x="3098800" y="4581525"/>
          <p14:tracePt t="137642" x="3098800" y="4572000"/>
          <p14:tracePt t="137661" x="3108325" y="4572000"/>
          <p14:tracePt t="137676" x="3108325" y="4562475"/>
          <p14:tracePt t="137692" x="3116263" y="4562475"/>
          <p14:tracePt t="137710" x="3116263" y="4545013"/>
          <p14:tracePt t="137749" x="3125788" y="4537075"/>
          <p14:tracePt t="137786" x="3125788" y="4527550"/>
          <p14:tracePt t="137811" x="3133725" y="4527550"/>
          <p14:tracePt t="137824" x="3133725" y="4518025"/>
          <p14:tracePt t="137836" x="3133725" y="4510088"/>
          <p14:tracePt t="137849" x="3143250" y="4510088"/>
          <p14:tracePt t="137887" x="3143250" y="4500563"/>
          <p14:tracePt t="137900" x="3152775" y="4500563"/>
          <p14:tracePt t="137925" x="3152775" y="4491038"/>
          <p14:tracePt t="137949" x="3160713" y="4491038"/>
          <p14:tracePt t="137962" x="3160713" y="4483100"/>
          <p14:tracePt t="137975" x="3170238" y="4473575"/>
          <p14:tracePt t="138000" x="3170238" y="4465638"/>
          <p14:tracePt t="138013" x="3179763" y="4465638"/>
          <p14:tracePt t="138024" x="3187700" y="4456113"/>
          <p14:tracePt t="138062" x="3197225" y="4438650"/>
          <p14:tracePt t="138088" x="3205163" y="4429125"/>
          <p14:tracePt t="138113" x="3205163" y="4419600"/>
          <p14:tracePt t="138126" x="3214688" y="4411663"/>
          <p14:tracePt t="138164" x="3224213" y="4411663"/>
          <p14:tracePt t="138176" x="3224213" y="4402138"/>
          <p14:tracePt t="138492" x="3224213" y="4394200"/>
          <p14:tracePt t="138504" x="3232150" y="4357688"/>
          <p14:tracePt t="138517" x="3259138" y="4303713"/>
          <p14:tracePt t="138533" x="3303588" y="4224338"/>
          <p14:tracePt t="138547" x="3348038" y="4143375"/>
          <p14:tracePt t="138566" x="3384550" y="4081463"/>
          <p14:tracePt t="138581" x="3394075" y="4062413"/>
          <p14:tracePt t="138598" x="3402013" y="4054475"/>
          <p14:tracePt t="138617" x="3411538" y="4037013"/>
          <p14:tracePt t="138631" x="3411538" y="4027488"/>
          <p14:tracePt t="138648" x="3411538" y="4017963"/>
          <p14:tracePt t="138667" x="3419475" y="4000500"/>
          <p14:tracePt t="138698" x="3419475" y="3983038"/>
          <p14:tracePt t="138716" x="3429000" y="3973513"/>
          <p14:tracePt t="138732" x="3429000" y="3965575"/>
          <p14:tracePt t="138748" x="3429000" y="3956050"/>
          <p14:tracePt t="138767" x="3446463" y="3929063"/>
          <p14:tracePt t="138782" x="3446463" y="3919538"/>
          <p14:tracePt t="138799" x="3446463" y="3911600"/>
          <p14:tracePt t="138818" x="3455988" y="3894138"/>
          <p14:tracePt t="138848" x="3455988" y="3875088"/>
          <p14:tracePt t="138869" x="3455988" y="3867150"/>
          <p14:tracePt t="138882" x="3465513" y="3857625"/>
          <p14:tracePt t="138899" x="3465513" y="3848100"/>
          <p14:tracePt t="138917" x="3473450" y="3830638"/>
          <p14:tracePt t="138932" x="3473450" y="3822700"/>
          <p14:tracePt t="138949" x="3473450" y="3813175"/>
          <p14:tracePt t="138968" x="3482975" y="3795713"/>
          <p14:tracePt t="138999" x="3482975" y="3786188"/>
          <p14:tracePt t="139018" x="3482975" y="3768725"/>
          <p14:tracePt t="139049" x="3490913" y="3759200"/>
          <p14:tracePt t="139108" x="3490913" y="3751263"/>
          <p14:tracePt t="139147" x="3500438" y="3751263"/>
          <p14:tracePt t="139208" x="3500438" y="3741738"/>
          <p14:tracePt t="139422" x="3500438" y="3732213"/>
          <p14:tracePt t="139761" x="3500438" y="3724275"/>
          <p14:tracePt t="139774" x="3509963" y="3697288"/>
          <p14:tracePt t="139787" x="3527425" y="3670300"/>
          <p14:tracePt t="139801" x="3536950" y="3625850"/>
          <p14:tracePt t="139812" x="3554413" y="3589338"/>
          <p14:tracePt t="139823" x="3562350" y="3571875"/>
          <p14:tracePt t="139835" x="3571875" y="3544888"/>
          <p14:tracePt t="139852" x="3571875" y="3536950"/>
          <p14:tracePt t="139869" x="3581400" y="3527425"/>
          <p14:tracePt t="139886" x="3589338" y="3500438"/>
          <p14:tracePt t="139903" x="3598863" y="3490913"/>
          <p14:tracePt t="139919" x="3608388" y="3482975"/>
          <p14:tracePt t="139936" x="3608388" y="3465513"/>
          <p14:tracePt t="139953" x="3616325" y="3465513"/>
          <p14:tracePt t="140011" x="3625850" y="3465513"/>
          <p14:tracePt t="140340" x="3625850" y="3455988"/>
          <p14:tracePt t="140352" x="3625850" y="3446463"/>
          <p14:tracePt t="140364" x="3625850" y="3438525"/>
          <p14:tracePt t="140377" x="3643313" y="3429000"/>
          <p14:tracePt t="140390" x="3652838" y="3411538"/>
          <p14:tracePt t="140406" x="3670300" y="3394075"/>
          <p14:tracePt t="140423" x="3679825" y="3367088"/>
          <p14:tracePt t="140440" x="3705225" y="3340100"/>
          <p14:tracePt t="140473" x="3705225" y="3322638"/>
          <p14:tracePt t="140490" x="3714750" y="3313113"/>
          <p14:tracePt t="140507" x="3714750" y="3303588"/>
          <p14:tracePt t="140524" x="3714750" y="3295650"/>
          <p14:tracePt t="140531" x="3724275" y="3286125"/>
          <p14:tracePt t="140541" x="3732213" y="3276600"/>
          <p14:tracePt t="140557" x="3732213" y="3268663"/>
          <p14:tracePt t="140577" x="3741738" y="3241675"/>
          <p14:tracePt t="140591" x="3759200" y="3224213"/>
          <p14:tracePt t="140607" x="3768725" y="3205163"/>
          <p14:tracePt t="140624" x="3776663" y="3187700"/>
          <p14:tracePt t="140641" x="3795713" y="3160713"/>
          <p14:tracePt t="140658" x="3803650" y="3152775"/>
          <p14:tracePt t="140674" x="3803650" y="3143250"/>
          <p14:tracePt t="140793" x="3795713" y="3152775"/>
          <p14:tracePt t="140805" x="3759200" y="3214688"/>
          <p14:tracePt t="140818" x="3705225" y="3303588"/>
          <p14:tracePt t="140830" x="3643313" y="3402013"/>
          <p14:tracePt t="140843" x="3589338" y="3509963"/>
          <p14:tracePt t="140859" x="3536950" y="3608388"/>
          <p14:tracePt t="140875" x="3490913" y="3687763"/>
          <p14:tracePt t="140892" x="3438525" y="3776663"/>
          <p14:tracePt t="140909" x="3419475" y="3813175"/>
          <p14:tracePt t="140926" x="3402013" y="3840163"/>
          <p14:tracePt t="140943" x="3375025" y="3902075"/>
          <p14:tracePt t="140959" x="3367088" y="3911600"/>
          <p14:tracePt t="140976" x="3367088" y="3919538"/>
          <p14:tracePt t="140994" x="3357563" y="3929063"/>
          <p14:tracePt t="141157" x="3357563" y="3919538"/>
          <p14:tracePt t="141170" x="3357563" y="3911600"/>
          <p14:tracePt t="141207" x="3367088" y="3902075"/>
          <p14:tracePt t="141219" x="3367088" y="3894138"/>
          <p14:tracePt t="141245" x="3375025" y="3884613"/>
          <p14:tracePt t="141257" x="3375025" y="3875088"/>
          <p14:tracePt t="141269" x="3384550" y="3867150"/>
          <p14:tracePt t="141282" x="3394075" y="3857625"/>
          <p14:tracePt t="141307" x="3402013" y="3840163"/>
          <p14:tracePt t="141320" x="3411538" y="3840163"/>
          <p14:tracePt t="141332" x="3419475" y="3822700"/>
          <p14:tracePt t="141357" x="3429000" y="3822700"/>
          <p14:tracePt t="141370" x="3429000" y="3813175"/>
          <p14:tracePt t="141383" x="3438525" y="3813175"/>
          <p14:tracePt t="141397" x="3438525" y="3803650"/>
          <p14:tracePt t="141411" x="3446463" y="3795713"/>
          <p14:tracePt t="141433" x="3446463" y="3786188"/>
          <p14:tracePt t="141447" x="3455988" y="3786188"/>
          <p14:tracePt t="141462" x="3465513" y="3776663"/>
          <p14:tracePt t="141484" x="3465513" y="3768725"/>
          <p14:tracePt t="141497" x="3473450" y="3768725"/>
          <p14:tracePt t="141534" x="3473450" y="3759200"/>
          <p14:tracePt t="141571" x="3473450" y="3751263"/>
          <p14:tracePt t="141660" x="3482975" y="3751263"/>
          <p14:tracePt t="141849" x="3482975" y="3741738"/>
          <p14:tracePt t="142162" x="3482975" y="3732213"/>
          <p14:tracePt t="142174" x="3490913" y="3732213"/>
          <p14:tracePt t="142224" x="3500438" y="3724275"/>
          <p14:tracePt t="142249" x="3500438" y="3714750"/>
          <p14:tracePt t="142300" x="3500438" y="3705225"/>
          <p14:tracePt t="144098" x="3500438" y="3714750"/>
          <p14:tracePt t="144539" x="3490913" y="3714750"/>
          <p14:tracePt t="144551" x="3482975" y="3705225"/>
          <p14:tracePt t="144563" x="3473450" y="3697288"/>
          <p14:tracePt t="144577" x="3455988" y="3679825"/>
          <p14:tracePt t="144594" x="3438525" y="3652838"/>
          <p14:tracePt t="144612" x="3402013" y="3608388"/>
          <p14:tracePt t="144627" x="3394075" y="3589338"/>
          <p14:tracePt t="144644" x="3375025" y="3581400"/>
          <p14:tracePt t="144662" x="3348038" y="3544888"/>
          <p14:tracePt t="144677" x="3348038" y="3536950"/>
          <p14:tracePt t="144694" x="3340100" y="3517900"/>
          <p14:tracePt t="144713" x="3322638" y="3500438"/>
          <p14:tracePt t="144728" x="3313113" y="3500438"/>
          <p14:tracePt t="144744" x="3313113" y="3482975"/>
          <p14:tracePt t="144764" x="3303588" y="3473450"/>
          <p14:tracePt t="144778" x="3295650" y="3465513"/>
          <p14:tracePt t="144795" x="3286125" y="3455988"/>
          <p14:tracePt t="144814" x="3276600" y="3446463"/>
          <p14:tracePt t="144828" x="3268663" y="3438525"/>
          <p14:tracePt t="144845" x="3268663" y="3429000"/>
          <p14:tracePt t="144864" x="3259138" y="3411538"/>
          <p14:tracePt t="144895" x="3251200" y="3402013"/>
          <p14:tracePt t="144914" x="3241675" y="3394075"/>
          <p14:tracePt t="144929" x="3241675" y="3384550"/>
          <p14:tracePt t="144964" x="3232150" y="3367088"/>
          <p14:tracePt t="144995" x="3224213" y="3357563"/>
          <p14:tracePt t="145016" x="3224213" y="3348038"/>
          <p14:tracePt t="145053" x="3224213" y="3340100"/>
          <p14:tracePt t="145091" x="3224213" y="3330575"/>
          <p14:tracePt t="146236" x="3224213" y="3340100"/>
          <p14:tracePt t="147278" x="3214688" y="3340100"/>
          <p14:tracePt t="147291" x="3187700" y="3340100"/>
          <p14:tracePt t="147304" x="3143250" y="3340100"/>
          <p14:tracePt t="147317" x="3044825" y="3340100"/>
          <p14:tracePt t="147329" x="2938463" y="3340100"/>
          <p14:tracePt t="147342" x="2847975" y="3340100"/>
          <p14:tracePt t="147357" x="2759075" y="3340100"/>
          <p14:tracePt t="147374" x="2679700" y="3340100"/>
          <p14:tracePt t="147391" x="2536825" y="3330575"/>
          <p14:tracePt t="147408" x="2455863" y="3322638"/>
          <p14:tracePt t="147425" x="2384425" y="3313113"/>
          <p14:tracePt t="147441" x="2312988" y="3313113"/>
          <p14:tracePt t="147458" x="2286000" y="3303588"/>
          <p14:tracePt t="147475" x="2276475" y="3303588"/>
          <p14:tracePt t="147492" x="2251075" y="3295650"/>
          <p14:tracePt t="147508" x="2232025" y="3295650"/>
          <p14:tracePt t="147530" x="2224088" y="3295650"/>
          <p14:tracePt t="147543" x="2214563" y="3295650"/>
          <p14:tracePt t="147558" x="2205038" y="3295650"/>
          <p14:tracePt t="147575" x="2197100" y="3295650"/>
          <p14:tracePt t="147592" x="2179638" y="3295650"/>
          <p14:tracePt t="147609" x="2170113" y="3295650"/>
          <p14:tracePt t="147642" x="2160588" y="3286125"/>
          <p14:tracePt t="147659" x="2152650" y="3286125"/>
          <p14:tracePt t="147676" x="2143125" y="3276600"/>
          <p14:tracePt t="147693" x="2133600" y="3276600"/>
          <p14:tracePt t="147708" x="2125663" y="3268663"/>
          <p14:tracePt t="147724" x="2116138" y="3259138"/>
          <p14:tracePt t="147742" x="2081213" y="3251200"/>
          <p14:tracePt t="147758" x="2062163" y="3241675"/>
          <p14:tracePt t="147775" x="2044700" y="3241675"/>
          <p14:tracePt t="147792" x="2017713" y="3224213"/>
          <p14:tracePt t="147825" x="2000250" y="3214688"/>
          <p14:tracePt t="147842" x="1982788" y="3214688"/>
          <p14:tracePt t="147859" x="1982788" y="3205163"/>
          <p14:tracePt t="147875" x="1973263" y="3205163"/>
          <p14:tracePt t="147944" x="1965325" y="3205163"/>
          <p14:tracePt t="148386" x="1965325" y="3197225"/>
          <p14:tracePt t="149303" x="1965325" y="3187700"/>
          <p14:tracePt t="149541" x="1982788" y="3187700"/>
          <p14:tracePt t="149554" x="1990725" y="3187700"/>
          <p14:tracePt t="149566" x="2017713" y="3179763"/>
          <p14:tracePt t="149579" x="2054225" y="3179763"/>
          <p14:tracePt t="149592" x="2116138" y="3170238"/>
          <p14:tracePt t="149604" x="2152650" y="3160713"/>
          <p14:tracePt t="149619" x="2197100" y="3152775"/>
          <p14:tracePt t="149636" x="2232025" y="3143250"/>
          <p14:tracePt t="149653" x="2357438" y="3125788"/>
          <p14:tracePt t="149669" x="2419350" y="3108325"/>
          <p14:tracePt t="149686" x="2465388" y="3089275"/>
          <p14:tracePt t="149705" x="2571750" y="3062288"/>
          <p14:tracePt t="149720" x="2652713" y="3044825"/>
          <p14:tracePt t="149736" x="2732088" y="3027363"/>
          <p14:tracePt t="149754" x="2795588" y="3017838"/>
          <p14:tracePt t="149769" x="2822575" y="3017838"/>
          <p14:tracePt t="149786" x="2857500" y="3009900"/>
          <p14:tracePt t="149805" x="2928938" y="2990850"/>
          <p14:tracePt t="149820" x="2965450" y="2990850"/>
          <p14:tracePt t="149836" x="2990850" y="2982913"/>
          <p14:tracePt t="149855" x="3027363" y="2982913"/>
          <p14:tracePt t="149870" x="3044825" y="2982913"/>
          <p14:tracePt t="149887" x="3071813" y="2973388"/>
          <p14:tracePt t="149905" x="3116263" y="2973388"/>
          <p14:tracePt t="149920" x="3143250" y="2965450"/>
          <p14:tracePt t="149937" x="3160713" y="2965450"/>
          <p14:tracePt t="149956" x="3179763" y="2965450"/>
          <p14:tracePt t="149971" x="3187700" y="2965450"/>
          <p14:tracePt t="149987" x="3197225" y="2965450"/>
          <p14:tracePt t="150006" x="3205163" y="2965450"/>
          <p14:tracePt t="150057" x="3214688" y="2965450"/>
          <p14:tracePt t="154671" x="3205163" y="2965450"/>
          <p14:tracePt t="157587" x="3197225" y="2965450"/>
          <p14:tracePt t="157738" x="3197225" y="2973388"/>
          <p14:tracePt t="157751" x="3187700" y="2982913"/>
          <p14:tracePt t="157765" x="3187700" y="2990850"/>
          <p14:tracePt t="157778" x="3160713" y="3017838"/>
          <p14:tracePt t="157793" x="3116263" y="3062288"/>
          <p14:tracePt t="157809" x="3062288" y="3125788"/>
          <p14:tracePt t="157826" x="2938463" y="3295650"/>
          <p14:tracePt t="157843" x="2857500" y="3357563"/>
          <p14:tracePt t="157862" x="2759075" y="3438525"/>
          <p14:tracePt t="157876" x="2724150" y="3473450"/>
          <p14:tracePt t="157893" x="2697163" y="3500438"/>
          <p14:tracePt t="157913" x="2643188" y="3554413"/>
          <p14:tracePt t="157926" x="2616200" y="3589338"/>
          <p14:tracePt t="157943" x="2589213" y="3625850"/>
          <p14:tracePt t="157960" x="2562225" y="3643313"/>
          <p14:tracePt t="157977" x="2544763" y="3660775"/>
          <p14:tracePt t="157993" x="2544763" y="3670300"/>
          <p14:tracePt t="158014" x="2536825" y="3670300"/>
          <p14:tracePt t="158606" x="2517775" y="3670300"/>
          <p14:tracePt t="158618" x="2455863" y="3697288"/>
          <p14:tracePt t="158632" x="2152650" y="3929063"/>
          <p14:tracePt t="158647" x="1758950" y="4251325"/>
          <p14:tracePt t="158664" x="1660525" y="4357688"/>
          <p14:tracePt t="158680" x="1527175" y="4518025"/>
          <p14:tracePt t="158697" x="1438275" y="4598988"/>
          <p14:tracePt t="158714" x="1374775" y="4670425"/>
          <p14:tracePt t="158730" x="1276350" y="4751388"/>
          <p14:tracePt t="158747" x="1258888" y="4786313"/>
          <p14:tracePt t="158764" x="1241425" y="4795838"/>
          <p14:tracePt t="158771" x="1241425" y="4803775"/>
          <p14:tracePt t="158783" x="1231900" y="4803775"/>
          <p14:tracePt t="158797" x="1231900" y="4813300"/>
          <p14:tracePt t="158814" x="1223963" y="4813300"/>
          <p14:tracePt t="158831" x="1214438" y="4822825"/>
          <p14:tracePt t="158882" x="1214438" y="4830763"/>
          <p14:tracePt t="158995" x="1223963" y="4822825"/>
          <p14:tracePt t="159008" x="1258888" y="4786313"/>
          <p14:tracePt t="159021" x="1500188" y="4625975"/>
          <p14:tracePt t="159033" x="1990725" y="4251325"/>
          <p14:tracePt t="159049" x="2357438" y="3990975"/>
          <p14:tracePt t="159065" x="2509838" y="3857625"/>
          <p14:tracePt t="159082" x="2768600" y="3643313"/>
          <p14:tracePt t="159099" x="2867025" y="3589338"/>
          <p14:tracePt t="159115" x="2938463" y="3536950"/>
          <p14:tracePt t="159133" x="3044825" y="3473450"/>
          <p14:tracePt t="159149" x="3081338" y="3465513"/>
          <p14:tracePt t="159166" x="3098800" y="3446463"/>
          <p14:tracePt t="159183" x="3133725" y="3438525"/>
          <p14:tracePt t="159200" x="3143250" y="3438525"/>
          <p14:tracePt t="159216" x="3143250" y="3429000"/>
          <p14:tracePt t="159234" x="3152775" y="3429000"/>
          <p14:tracePt t="159584" x="3152775" y="3419475"/>
          <p14:tracePt t="159597" x="3160713" y="3411538"/>
          <p14:tracePt t="159609" x="3179763" y="3384550"/>
          <p14:tracePt t="159622" x="3224213" y="3330575"/>
          <p14:tracePt t="159634" x="3286125" y="3276600"/>
          <p14:tracePt t="159649" x="3330575" y="3232150"/>
          <p14:tracePt t="159666" x="3367088" y="3197225"/>
          <p14:tracePt t="159683" x="3402013" y="3170238"/>
          <p14:tracePt t="159699" x="3438525" y="3143250"/>
          <p14:tracePt t="159716" x="3455988" y="3125788"/>
          <p14:tracePt t="159750" x="3465513" y="3116263"/>
          <p14:tracePt t="159766" x="3465513" y="3108325"/>
          <p14:tracePt t="159783" x="3473450" y="3108325"/>
          <p14:tracePt t="160153" x="3465513" y="3108325"/>
          <p14:tracePt t="160165" x="3446463" y="3125788"/>
          <p14:tracePt t="160177" x="3419475" y="3143250"/>
          <p14:tracePt t="160191" x="3367088" y="3179763"/>
          <p14:tracePt t="160204" x="3286125" y="3232150"/>
          <p14:tracePt t="160221" x="3187700" y="3276600"/>
          <p14:tracePt t="160239" x="3027363" y="3384550"/>
          <p14:tracePt t="160254" x="2955925" y="3429000"/>
          <p14:tracePt t="160271" x="2894013" y="3490913"/>
          <p14:tracePt t="160291" x="2687638" y="3633788"/>
          <p14:tracePt t="160305" x="2571750" y="3751263"/>
          <p14:tracePt t="160321" x="2411413" y="3894138"/>
          <p14:tracePt t="160340" x="2187575" y="4160838"/>
          <p14:tracePt t="160353" x="2098675" y="4303713"/>
          <p14:tracePt t="160370" x="2054225" y="4367213"/>
          <p14:tracePt t="160387" x="2009775" y="4438650"/>
          <p14:tracePt t="160404" x="1938338" y="4518025"/>
          <p14:tracePt t="160420" x="1919288" y="4537075"/>
          <p14:tracePt t="160437" x="1893888" y="4572000"/>
          <p14:tracePt t="160454" x="1874838" y="4589463"/>
          <p14:tracePt t="160471" x="1874838" y="4598988"/>
          <p14:tracePt t="160488" x="1866900" y="4608513"/>
          <p14:tracePt t="160504" x="1857375" y="4616450"/>
          <p14:tracePt t="160521" x="1847850" y="4633913"/>
          <p14:tracePt t="160538" x="1839913" y="4652963"/>
          <p14:tracePt t="160554" x="1812925" y="4687888"/>
          <p14:tracePt t="160571" x="1803400" y="4697413"/>
          <p14:tracePt t="160588" x="1785938" y="4714875"/>
          <p14:tracePt t="160605" x="1776413" y="4741863"/>
          <p14:tracePt t="160621" x="1768475" y="4751388"/>
          <p14:tracePt t="160881" x="1776413" y="4751388"/>
          <p14:tracePt t="160895" x="1785938" y="4751388"/>
          <p14:tracePt t="160906" x="1803400" y="4751388"/>
          <p14:tracePt t="160918" x="1830388" y="4751388"/>
          <p14:tracePt t="160930" x="1857375" y="4759325"/>
          <p14:tracePt t="160943" x="1893888" y="4768850"/>
          <p14:tracePt t="160956" x="1919288" y="4776788"/>
          <p14:tracePt t="160973" x="1946275" y="4776788"/>
          <p14:tracePt t="160990" x="1973263" y="4786313"/>
          <p14:tracePt t="161007" x="2054225" y="4830763"/>
          <p14:tracePt t="161024" x="2098675" y="4848225"/>
          <p14:tracePt t="161040" x="2133600" y="4857750"/>
          <p14:tracePt t="161057" x="2241550" y="4894263"/>
          <p14:tracePt t="161074" x="2268538" y="4911725"/>
          <p14:tracePt t="161091" x="2295525" y="4919663"/>
          <p14:tracePt t="161107" x="2339975" y="4929188"/>
          <p14:tracePt t="161124" x="2384425" y="4938713"/>
          <p14:tracePt t="161141" x="2419350" y="4946650"/>
          <p14:tracePt t="161157" x="2517775" y="4973638"/>
          <p14:tracePt t="161173" x="2571750" y="4983163"/>
          <p14:tracePt t="161190" x="2608263" y="5000625"/>
          <p14:tracePt t="161207" x="2660650" y="5000625"/>
          <p14:tracePt t="161224" x="2679700" y="5010150"/>
          <p14:tracePt t="161241" x="2697163" y="5018088"/>
          <p14:tracePt t="161257" x="2705100" y="5018088"/>
          <p14:tracePt t="161274" x="2714625" y="5018088"/>
          <p14:tracePt t="161308" x="2724150" y="5018088"/>
          <p14:tracePt t="161324" x="2732088" y="5018088"/>
          <p14:tracePt t="161341" x="2741613" y="5018088"/>
          <p14:tracePt t="161358" x="2759075" y="5018088"/>
          <p14:tracePt t="161375" x="2768600" y="5018088"/>
          <p14:tracePt t="161391" x="2776538" y="5018088"/>
          <p14:tracePt t="161408" x="2803525" y="5027613"/>
          <p14:tracePt t="161441" x="2822575" y="5027613"/>
          <p14:tracePt t="161458" x="2857500" y="5027613"/>
          <p14:tracePt t="161475" x="2874963" y="5027613"/>
          <p14:tracePt t="161492" x="2884488" y="5027613"/>
          <p14:tracePt t="161508" x="2901950" y="5027613"/>
          <p14:tracePt t="161559" x="2911475" y="5027613"/>
          <p14:tracePt t="161571" x="2919413" y="5027613"/>
          <p14:tracePt t="161913" x="2928938" y="5027613"/>
          <p14:tracePt t="161925" x="2938463" y="5027613"/>
          <p14:tracePt t="161938" x="2946400" y="5027613"/>
          <p14:tracePt t="161951" x="2973388" y="5027613"/>
          <p14:tracePt t="161962" x="2990850" y="5027613"/>
          <p14:tracePt t="161978" x="3017838" y="5027613"/>
          <p14:tracePt t="161995" x="3036888" y="5027613"/>
          <p14:tracePt t="162012" x="3089275" y="5018088"/>
          <p14:tracePt t="162029" x="3108325" y="5018088"/>
          <p14:tracePt t="162045" x="3116263" y="5018088"/>
          <p14:tracePt t="162062" x="3143250" y="5018088"/>
          <p14:tracePt t="162079" x="3152775" y="5018088"/>
          <p14:tracePt t="162096" x="3160713" y="5018088"/>
          <p14:tracePt t="162112" x="3179763" y="5010150"/>
          <p14:tracePt t="162129" x="3187700" y="5010150"/>
          <p14:tracePt t="162146" x="3205163" y="5000625"/>
          <p14:tracePt t="162163" x="3268663" y="4973638"/>
          <p14:tracePt t="162179" x="3295650" y="4956175"/>
          <p14:tracePt t="162196" x="3322638" y="4919663"/>
          <p14:tracePt t="162213" x="3375025" y="4867275"/>
          <p14:tracePt t="162230" x="3411538" y="4840288"/>
          <p14:tracePt t="162246" x="3446463" y="4795838"/>
          <p14:tracePt t="162263" x="3500438" y="4732338"/>
          <p14:tracePt t="162280" x="3536950" y="4687888"/>
          <p14:tracePt t="162297" x="3562350" y="4643438"/>
          <p14:tracePt t="162300" x="3581400" y="4616450"/>
          <p14:tracePt t="162313" x="3598863" y="4572000"/>
          <p14:tracePt t="162330" x="3608388" y="4554538"/>
          <p14:tracePt t="162347" x="3616325" y="4537075"/>
          <p14:tracePt t="162364" x="3625850" y="4510088"/>
          <p14:tracePt t="162381" x="3625850" y="4500563"/>
          <p14:tracePt t="162397" x="3633788" y="4491038"/>
          <p14:tracePt t="162430" x="3633788" y="4483100"/>
          <p14:tracePt t="162452" x="3633788" y="4473575"/>
          <p14:tracePt t="162490" x="3633788" y="4465638"/>
          <p14:tracePt t="162529" x="3633788" y="4456113"/>
          <p14:tracePt t="164453" x="3625850" y="4456113"/>
          <p14:tracePt t="164478" x="3616325" y="4465638"/>
          <p14:tracePt t="164490" x="3598863" y="4483100"/>
          <p14:tracePt t="164503" x="3571875" y="4518025"/>
          <p14:tracePt t="164515" x="3527425" y="4572000"/>
          <p14:tracePt t="164529" x="3482975" y="4616450"/>
          <p14:tracePt t="164542" x="3429000" y="4679950"/>
          <p14:tracePt t="164559" x="3375025" y="4751388"/>
          <p14:tracePt t="164577" x="3276600" y="4867275"/>
          <p14:tracePt t="164593" x="3232150" y="4911725"/>
          <p14:tracePt t="164609" x="3197225" y="4938713"/>
          <p14:tracePt t="164628" x="3152775" y="4991100"/>
          <p14:tracePt t="164643" x="3133725" y="5000625"/>
          <p14:tracePt t="164660" x="3116263" y="5018088"/>
          <p14:tracePt t="164679" x="3071813" y="5081588"/>
          <p14:tracePt t="164693" x="3044825" y="5108575"/>
          <p14:tracePt t="164710" x="3036888" y="5126038"/>
          <p14:tracePt t="164729" x="3017838" y="5153025"/>
          <p14:tracePt t="164744" x="3009900" y="5160963"/>
          <p14:tracePt t="164760" x="3000375" y="5170488"/>
          <p14:tracePt t="164779" x="2973388" y="5197475"/>
          <p14:tracePt t="164794" x="2965450" y="5224463"/>
          <p14:tracePt t="164810" x="2946400" y="5259388"/>
          <p14:tracePt t="164816" x="2938463" y="5286375"/>
          <p14:tracePt t="164829" x="2928938" y="5313363"/>
          <p14:tracePt t="164844" x="2911475" y="5330825"/>
          <p14:tracePt t="164861" x="2911475" y="5340350"/>
          <p14:tracePt t="164880" x="2911475" y="5348288"/>
          <p14:tracePt t="164929" x="2901950" y="5348288"/>
          <p14:tracePt t="165030" x="2894013" y="5348288"/>
          <p14:tracePt t="165055" x="2884488" y="5348288"/>
          <p14:tracePt t="165067" x="2874963" y="5348288"/>
          <p14:tracePt t="165080" x="2867025" y="5357813"/>
          <p14:tracePt t="165092" x="2830513" y="5357813"/>
          <p14:tracePt t="165105" x="2759075" y="5375275"/>
          <p14:tracePt t="165117" x="2670175" y="5394325"/>
          <p14:tracePt t="165130" x="2598738" y="5411788"/>
          <p14:tracePt t="165144" x="2527300" y="5419725"/>
          <p14:tracePt t="165161" x="2482850" y="5438775"/>
          <p14:tracePt t="165177" x="2446338" y="5456238"/>
          <p14:tracePt t="165194" x="2393950" y="5473700"/>
          <p14:tracePt t="165211" x="2374900" y="5483225"/>
          <p14:tracePt t="165228" x="2366963" y="5491163"/>
          <p14:tracePt t="165245" x="2330450" y="5500688"/>
          <p14:tracePt t="165261" x="2312988" y="5510213"/>
          <p14:tracePt t="165278" x="2303463" y="5518150"/>
          <p14:tracePt t="165295" x="2286000" y="5527675"/>
          <p14:tracePt t="165311" x="2276475" y="5527675"/>
          <p14:tracePt t="165328" x="2268538" y="5527675"/>
          <p14:tracePt t="165345" x="2259013" y="5527675"/>
          <p14:tracePt t="165362" x="2259013" y="5537200"/>
          <p14:tracePt t="165378" x="2251075" y="5537200"/>
          <p14:tracePt t="165395" x="2241550" y="5537200"/>
          <p14:tracePt t="165412" x="2232025" y="5537200"/>
          <p14:tracePt t="165507" x="2232025" y="5527675"/>
          <p14:tracePt t="165520" x="2232025" y="5518150"/>
          <p14:tracePt t="165533" x="2232025" y="5500688"/>
          <p14:tracePt t="165546" x="2286000" y="5446713"/>
          <p14:tracePt t="165563" x="2517775" y="5214938"/>
          <p14:tracePt t="165579" x="3116263" y="4598988"/>
          <p14:tracePt t="165596" x="3867150" y="3759200"/>
          <p14:tracePt t="165613" x="4017963" y="3581400"/>
          <p14:tracePt t="165630" x="4143375" y="3419475"/>
          <p14:tracePt t="165646" x="4251325" y="3268663"/>
          <p14:tracePt t="165663" x="4276725" y="3232150"/>
          <p14:tracePt t="165680" x="4295775" y="3205163"/>
          <p14:tracePt t="165697" x="4303713" y="3179763"/>
          <p14:tracePt t="165714" x="4313238" y="3160713"/>
          <p14:tracePt t="165747" x="4313238" y="3152775"/>
          <p14:tracePt t="165784" x="4322763" y="3152775"/>
          <p14:tracePt t="166138" x="4313238" y="3133725"/>
          <p14:tracePt t="166150" x="4303713" y="3125788"/>
          <p14:tracePt t="166162" x="4303713" y="3116263"/>
          <p14:tracePt t="166175" x="4286250" y="3089275"/>
          <p14:tracePt t="166188" x="4276725" y="3062288"/>
          <p14:tracePt t="166200" x="4268788" y="3044825"/>
          <p14:tracePt t="166217" x="4251325" y="3027363"/>
          <p14:tracePt t="166237" x="4251325" y="2990850"/>
          <p14:tracePt t="166251" x="4241800" y="2990850"/>
          <p14:tracePt t="166268" x="4241800" y="2982913"/>
          <p14:tracePt t="166286" x="4241800" y="2973388"/>
          <p14:tracePt t="166318" x="4241800" y="2965450"/>
          <p14:tracePt t="166439" x="4241800" y="2955925"/>
          <p14:tracePt t="166527" x="4232275" y="2955925"/>
          <p14:tracePt t="166565" x="4224338" y="2955925"/>
          <p14:tracePt t="166590" x="4214813" y="2955925"/>
          <p14:tracePt t="166615" x="4214813" y="2965450"/>
          <p14:tracePt t="166628" x="4214813" y="2973388"/>
          <p14:tracePt t="166641" x="4197350" y="2982913"/>
          <p14:tracePt t="166654" x="4197350" y="3000375"/>
          <p14:tracePt t="166670" x="4179888" y="3017838"/>
          <p14:tracePt t="166686" x="4160838" y="3062288"/>
          <p14:tracePt t="166703" x="4108450" y="3133725"/>
          <p14:tracePt t="166720" x="4098925" y="3143250"/>
          <p14:tracePt t="166737" x="4098925" y="3160713"/>
          <p14:tracePt t="166753" x="4089400" y="3170238"/>
          <p14:tracePt t="166880" x="4089400" y="3179763"/>
          <p14:tracePt t="167194" x="4089400" y="3187700"/>
          <p14:tracePt t="167219" x="4089400" y="3197225"/>
          <p14:tracePt t="167244" x="4089400" y="3205163"/>
          <p14:tracePt t="167256" x="4081463" y="3214688"/>
          <p14:tracePt t="167268" x="4081463" y="3224213"/>
          <p14:tracePt t="167281" x="4081463" y="3232150"/>
          <p14:tracePt t="167293" x="4071938" y="3241675"/>
          <p14:tracePt t="167307" x="4071938" y="3251200"/>
          <p14:tracePt t="167886" x="4071938" y="3241675"/>
          <p14:tracePt t="167923" x="4071938" y="3232150"/>
          <p14:tracePt t="168012" x="4071938" y="3224213"/>
          <p14:tracePt t="168074" x="4071938" y="3214688"/>
          <p14:tracePt t="168225" x="4071938" y="3205163"/>
          <p14:tracePt t="168439" x="4071938" y="3197225"/>
          <p14:tracePt t="168891" x="4071938" y="3187700"/>
          <p14:tracePt t="169822" x="4071938" y="3179763"/>
          <p14:tracePt t="170551" x="4044950" y="3214688"/>
          <p14:tracePt t="170567" x="3929063" y="3419475"/>
          <p14:tracePt t="170580" x="3687763" y="3938588"/>
          <p14:tracePt t="170590" x="3544888" y="4224338"/>
          <p14:tracePt t="170605" x="3482975" y="4419600"/>
          <p14:tracePt t="170622" x="3348038" y="4652963"/>
          <p14:tracePt t="170638" x="3071813" y="5197475"/>
          <p14:tracePt t="170654" x="2919413" y="5438775"/>
          <p14:tracePt t="170671" x="2732088" y="5680075"/>
          <p14:tracePt t="170687" x="2608263" y="5867400"/>
          <p14:tracePt t="170704" x="2589213" y="5884863"/>
          <p14:tracePt t="170720" x="2581275" y="5902325"/>
          <p14:tracePt t="170756" x="2571750" y="5902325"/>
          <p14:tracePt t="170790" x="2562225" y="5902325"/>
          <p14:tracePt t="170802" x="2554288" y="5902325"/>
          <p14:tracePt t="170815" x="2544763" y="5902325"/>
          <p14:tracePt t="170828" x="2527300" y="5894388"/>
          <p14:tracePt t="170841" x="2500313" y="5857875"/>
          <p14:tracePt t="170857" x="2465388" y="5830888"/>
          <p14:tracePt t="170874" x="2419350" y="5795963"/>
          <p14:tracePt t="170890" x="2357438" y="5751513"/>
          <p14:tracePt t="170907" x="2330450" y="5741988"/>
          <p14:tracePt t="170924" x="2312988" y="5732463"/>
          <p14:tracePt t="170941" x="2286000" y="5732463"/>
          <p14:tracePt t="170957" x="2276475" y="5732463"/>
          <p14:tracePt t="170978" x="2268538" y="5732463"/>
          <p14:tracePt t="171117" x="2268538" y="5715000"/>
          <p14:tracePt t="171141" x="2276475" y="5697538"/>
          <p14:tracePt t="171154" x="2286000" y="5680075"/>
          <p14:tracePt t="171167" x="2295525" y="5653088"/>
          <p14:tracePt t="171179" x="2312988" y="5634038"/>
          <p14:tracePt t="171193" x="2330450" y="5608638"/>
          <p14:tracePt t="171209" x="2357438" y="5572125"/>
          <p14:tracePt t="171225" x="2384425" y="5554663"/>
          <p14:tracePt t="171242" x="2446338" y="5510213"/>
          <p14:tracePt t="171259" x="2490788" y="5500688"/>
          <p14:tracePt t="171276" x="2517775" y="5483225"/>
          <p14:tracePt t="171293" x="2562225" y="5465763"/>
          <p14:tracePt t="171309" x="2598738" y="5456238"/>
          <p14:tracePt t="171326" x="2616200" y="5446713"/>
          <p14:tracePt t="171343" x="2652713" y="5438775"/>
          <p14:tracePt t="171358" x="2670175" y="5429250"/>
          <p14:tracePt t="171374" x="2687638" y="5419725"/>
          <p14:tracePt t="171391" x="2705100" y="5419725"/>
          <p14:tracePt t="171493" x="2724150" y="5419725"/>
          <p14:tracePt t="173342" x="2724150" y="5411788"/>
          <p14:tracePt t="173404" x="2724150" y="5402263"/>
          <p14:tracePt t="173480" x="2724150" y="5394325"/>
          <p14:tracePt t="173543" x="2741613" y="5384800"/>
          <p14:tracePt t="173554" x="2759075" y="5375275"/>
          <p14:tracePt t="173567" x="2803525" y="5375275"/>
          <p14:tracePt t="173580" x="2857500" y="5357813"/>
          <p14:tracePt t="173592" x="2901950" y="5340350"/>
          <p14:tracePt t="173608" x="2928938" y="5330825"/>
          <p14:tracePt t="173620" x="2946400" y="5322888"/>
          <p14:tracePt t="173637" x="2955925" y="5322888"/>
          <p14:tracePt t="173668" x="2965450" y="5322888"/>
          <p14:tracePt t="174661" x="2955925" y="5322888"/>
          <p14:tracePt t="174674" x="2928938" y="5322888"/>
          <p14:tracePt t="174686" x="2874963" y="5322888"/>
          <p14:tracePt t="174699" x="2759075" y="5322888"/>
          <p14:tracePt t="174712" x="2625725" y="5330825"/>
          <p14:tracePt t="174726" x="2527300" y="5348288"/>
          <p14:tracePt t="174743" x="2465388" y="5357813"/>
          <p14:tracePt t="174760" x="2366963" y="5367338"/>
          <p14:tracePt t="174776" x="2330450" y="5375275"/>
          <p14:tracePt t="174793" x="2303463" y="5375275"/>
          <p14:tracePt t="174811" x="2268538" y="5375275"/>
          <p14:tracePt t="174827" x="2251075" y="5375275"/>
          <p14:tracePt t="174843" x="2241550" y="5375275"/>
          <p14:tracePt t="174863" x="2232025" y="5375275"/>
          <p14:tracePt t="174877" x="2224088" y="5375275"/>
          <p14:tracePt t="174894" x="2214563" y="5375275"/>
          <p14:tracePt t="174913" x="2205038" y="5375275"/>
          <p14:tracePt t="174927" x="2197100" y="5375275"/>
          <p14:tracePt t="174944" x="2187575" y="5375275"/>
          <p14:tracePt t="174962" x="2170113" y="5367338"/>
          <p14:tracePt t="174977" x="2152650" y="5367338"/>
          <p14:tracePt t="174994" x="2125663" y="5357813"/>
          <p14:tracePt t="175013" x="2108200" y="5348288"/>
          <p14:tracePt t="175028" x="2089150" y="5340350"/>
          <p14:tracePt t="175044" x="2081213" y="5340350"/>
          <p14:tracePt t="175063" x="2071688" y="5330825"/>
          <p14:tracePt t="175078" x="2062163" y="5330825"/>
          <p14:tracePt t="176408" x="2071688" y="5330825"/>
          <p14:tracePt t="176421" x="2081213" y="5330825"/>
          <p14:tracePt t="176433" x="2098675" y="5330825"/>
          <p14:tracePt t="176446" x="2125663" y="5330825"/>
          <p14:tracePt t="176458" x="2152650" y="5322888"/>
          <p14:tracePt t="176471" x="2197100" y="5322888"/>
          <p14:tracePt t="176485" x="2259013" y="5322888"/>
          <p14:tracePt t="176501" x="2312988" y="5322888"/>
          <p14:tracePt t="176520" x="2446338" y="5313363"/>
          <p14:tracePt t="176535" x="2536825" y="5313363"/>
          <p14:tracePt t="176552" x="2643188" y="5303838"/>
          <p14:tracePt t="176571" x="2830513" y="5295900"/>
          <p14:tracePt t="176585" x="2928938" y="5286375"/>
          <p14:tracePt t="176602" x="3017838" y="5286375"/>
          <p14:tracePt t="176621" x="3251200" y="5259388"/>
          <p14:tracePt t="176636" x="3357563" y="5251450"/>
          <p14:tracePt t="176653" x="3438525" y="5251450"/>
          <p14:tracePt t="176671" x="3581400" y="5241925"/>
          <p14:tracePt t="176686" x="3633788" y="5232400"/>
          <p14:tracePt t="176703" x="3670300" y="5232400"/>
          <p14:tracePt t="176721" x="3724275" y="5224463"/>
          <p14:tracePt t="176736" x="3732213" y="5224463"/>
          <p14:tracePt t="176753" x="3759200" y="5224463"/>
          <p14:tracePt t="176768" x="3768725" y="5224463"/>
          <p14:tracePt t="176784" x="3776663" y="5224463"/>
          <p14:tracePt t="176803" x="3786188" y="5224463"/>
          <p14:tracePt t="177628" x="3776663" y="5224463"/>
          <p14:tracePt t="177640" x="3759200" y="5224463"/>
          <p14:tracePt t="177652" x="3705225" y="5224463"/>
          <p14:tracePt t="177666" x="3616325" y="5259388"/>
          <p14:tracePt t="177677" x="3490913" y="5286375"/>
          <p14:tracePt t="177691" x="3357563" y="5322888"/>
          <p14:tracePt t="177707" x="3214688" y="5348288"/>
          <p14:tracePt t="177724" x="3098800" y="5384800"/>
          <p14:tracePt t="177741" x="2894013" y="5419725"/>
          <p14:tracePt t="177758" x="2786063" y="5429250"/>
          <p14:tracePt t="177778" x="2625725" y="5446713"/>
          <p14:tracePt t="177791" x="2536825" y="5465763"/>
          <p14:tracePt t="177808" x="2465388" y="5465763"/>
          <p14:tracePt t="177825" x="2419350" y="5465763"/>
          <p14:tracePt t="177842" x="2366963" y="5465763"/>
          <p14:tracePt t="177858" x="2339975" y="5465763"/>
          <p14:tracePt t="177875" x="2322513" y="5465763"/>
          <p14:tracePt t="177892" x="2286000" y="5465763"/>
          <p14:tracePt t="177908" x="2276475" y="5465763"/>
          <p14:tracePt t="177929" x="2259013" y="5465763"/>
          <p14:tracePt t="177943" x="2251075" y="5465763"/>
          <p14:tracePt t="178156" x="2259013" y="5465763"/>
          <p14:tracePt t="178168" x="2268538" y="5465763"/>
          <p14:tracePt t="178181" x="2268538" y="5456238"/>
          <p14:tracePt t="178194" x="2276475" y="5456238"/>
          <p14:tracePt t="178219" x="2295525" y="5456238"/>
          <p14:tracePt t="178231" x="2312988" y="5446713"/>
          <p14:tracePt t="178245" x="2374900" y="5446713"/>
          <p14:tracePt t="178260" x="2598738" y="5419725"/>
          <p14:tracePt t="178277" x="3036888" y="5419725"/>
          <p14:tracePt t="178294" x="3616325" y="5419725"/>
          <p14:tracePt t="178310" x="3830638" y="5419725"/>
          <p14:tracePt t="178327" x="3956050" y="5419725"/>
          <p14:tracePt t="178344" x="4152900" y="5419725"/>
          <p14:tracePt t="178361" x="4224338" y="5419725"/>
          <p14:tracePt t="178378" x="4259263" y="5419725"/>
          <p14:tracePt t="178394" x="4295775" y="5419725"/>
          <p14:tracePt t="178411" x="4303713" y="5411788"/>
          <p14:tracePt t="179024" x="4313238" y="5402263"/>
          <p14:tracePt t="179061" x="4313238" y="5394325"/>
          <p14:tracePt t="179677" x="4313238" y="5384800"/>
          <p14:tracePt t="180206" x="4313238" y="5375275"/>
          <p14:tracePt t="180306" x="4313238" y="5367338"/>
          <p14:tracePt t="180318" x="4313238" y="5357813"/>
          <p14:tracePt t="180331" x="4313238" y="5348288"/>
          <p14:tracePt t="180355" x="4313238" y="5330825"/>
          <p14:tracePt t="180368" x="4313238" y="5322888"/>
          <p14:tracePt t="180380" x="4313238" y="5313363"/>
          <p14:tracePt t="180393" x="4313238" y="5303838"/>
          <p14:tracePt t="180407" x="4313238" y="5295900"/>
          <p14:tracePt t="180421" x="4313238" y="5286375"/>
          <p14:tracePt t="180438" x="4313238" y="5276850"/>
          <p14:tracePt t="180455" x="4313238" y="5259388"/>
          <p14:tracePt t="180471" x="4313238" y="5251450"/>
          <p14:tracePt t="180834" x="4313238" y="5241925"/>
          <p14:tracePt t="180846" x="4313238" y="5232400"/>
          <p14:tracePt t="180883" x="4313238" y="5224463"/>
          <p14:tracePt t="180897" x="4313238" y="5214938"/>
          <p14:tracePt t="180934" x="4313238" y="5205413"/>
          <p14:tracePt t="180946" x="4313238" y="5197475"/>
          <p14:tracePt t="180960" x="4313238" y="5187950"/>
          <p14:tracePt t="180973" x="4313238" y="5180013"/>
          <p14:tracePt t="180990" x="4313238" y="5170488"/>
          <p14:tracePt t="181009" x="4313238" y="5143500"/>
          <p14:tracePt t="181024" x="4313238" y="5126038"/>
          <p14:tracePt t="181040" x="4313238" y="5116513"/>
          <p14:tracePt t="181060" x="4313238" y="5072063"/>
          <p14:tracePt t="181074" x="4313238" y="5054600"/>
          <p14:tracePt t="181091" x="4313238" y="5045075"/>
          <p14:tracePt t="181110" x="4313238" y="5018088"/>
          <p14:tracePt t="181124" x="4313238" y="5000625"/>
          <p14:tracePt t="181160" x="4313238" y="4983163"/>
          <p14:tracePt t="181175" x="4313238" y="4973638"/>
          <p14:tracePt t="181209" x="4313238" y="4965700"/>
          <p14:tracePt t="182192" x="4313238" y="4956175"/>
          <p14:tracePt t="183135" x="4303713" y="4956175"/>
          <p14:tracePt t="183534" x="4295775" y="4956175"/>
          <p14:tracePt t="186013" x="4286250" y="4956175"/>
          <p14:tracePt t="186027" x="4286250" y="4965700"/>
          <p14:tracePt t="186038" x="4251325" y="4973638"/>
          <p14:tracePt t="186052" x="4187825" y="5037138"/>
          <p14:tracePt t="186065" x="4000500" y="5143500"/>
          <p14:tracePt t="186082" x="3616325" y="5348288"/>
          <p14:tracePt t="186101" x="3348038" y="5527675"/>
          <p14:tracePt t="186116" x="3179763" y="5634038"/>
          <p14:tracePt t="186132" x="3062288" y="5715000"/>
          <p14:tracePt t="186151" x="2867025" y="5840413"/>
          <p14:tracePt t="186166" x="2768600" y="5911850"/>
          <p14:tracePt t="186183" x="2697163" y="5956300"/>
          <p14:tracePt t="186201" x="2581275" y="6037263"/>
          <p14:tracePt t="186216" x="2544763" y="6072188"/>
          <p14:tracePt t="186233" x="2509838" y="6089650"/>
          <p14:tracePt t="186252" x="2473325" y="6108700"/>
          <p14:tracePt t="186266" x="2465388" y="6108700"/>
          <p14:tracePt t="186429" x="2482850" y="6108700"/>
          <p14:tracePt t="186441" x="2500313" y="6099175"/>
          <p14:tracePt t="186454" x="2544763" y="6089650"/>
          <p14:tracePt t="186467" x="2616200" y="6081713"/>
          <p14:tracePt t="186484" x="2687638" y="6072188"/>
          <p14:tracePt t="186499" x="2786063" y="6072188"/>
          <p14:tracePt t="186516" x="2867025" y="6072188"/>
          <p14:tracePt t="186533" x="2894013" y="6072188"/>
          <p14:tracePt t="186550" x="2911475" y="6072188"/>
          <p14:tracePt t="186566" x="2982913" y="6072188"/>
          <p14:tracePt t="186583" x="3027363" y="6072188"/>
          <p14:tracePt t="186600" x="3081338" y="6072188"/>
          <p14:tracePt t="186617" x="3152775" y="6072188"/>
          <p14:tracePt t="186634" x="3187700" y="6072188"/>
          <p14:tracePt t="186650" x="3224213" y="6072188"/>
          <p14:tracePt t="186667" x="3286125" y="6072188"/>
          <p14:tracePt t="186684" x="3313113" y="6072188"/>
          <p14:tracePt t="186701" x="3330575" y="6072188"/>
          <p14:tracePt t="186717" x="3384550" y="6072188"/>
          <p14:tracePt t="186734" x="3419475" y="6072188"/>
          <p14:tracePt t="186751" x="3465513" y="6072188"/>
          <p14:tracePt t="186767" x="3536950" y="6072188"/>
          <p14:tracePt t="186785" x="3571875" y="6072188"/>
          <p14:tracePt t="186801" x="3598863" y="6072188"/>
          <p14:tracePt t="186818" x="3633788" y="6072188"/>
          <p14:tracePt t="186834" x="3652838" y="6072188"/>
          <p14:tracePt t="186851" x="3679825" y="6072188"/>
          <p14:tracePt t="186868" x="3705225" y="6072188"/>
          <p14:tracePt t="186885" x="3714750" y="6072188"/>
          <p14:tracePt t="186901" x="3724275" y="6072188"/>
          <p14:tracePt t="186918" x="3732213" y="6072188"/>
          <p14:tracePt t="186942" x="3741738" y="6072188"/>
          <p14:tracePt t="187057" x="3751263" y="6072188"/>
          <p14:tracePt t="187070" x="3759200" y="6072188"/>
          <p14:tracePt t="187082" x="3768725" y="6072188"/>
          <p14:tracePt t="187094" x="3776663" y="6072188"/>
          <p14:tracePt t="187108" x="3803650" y="6072188"/>
          <p14:tracePt t="187121" x="3848100" y="6072188"/>
          <p14:tracePt t="187137" x="3894138" y="6072188"/>
          <p14:tracePt t="187157" x="3973513" y="6081713"/>
          <p14:tracePt t="187171" x="4010025" y="6081713"/>
          <p14:tracePt t="187188" x="4044950" y="6081713"/>
          <p14:tracePt t="187207" x="4125913" y="6081713"/>
          <p14:tracePt t="187221" x="4143375" y="6081713"/>
          <p14:tracePt t="187238" x="4152900" y="6081713"/>
          <p14:tracePt t="187256" x="4160838" y="6081713"/>
          <p14:tracePt t="187296" x="4170363" y="6081713"/>
          <p14:tracePt t="189987" x="4160838" y="6081713"/>
          <p14:tracePt t="190377" x="4152900" y="6081713"/>
          <p14:tracePt t="190477" x="4143375" y="6081713"/>
          <p14:tracePt t="190653" x="4133850" y="6081713"/>
          <p14:tracePt t="190704" x="4125913" y="6081713"/>
          <p14:tracePt t="190715" x="4108450" y="6081713"/>
          <p14:tracePt t="190728" x="4081463" y="6081713"/>
          <p14:tracePt t="190742" x="4017963" y="6081713"/>
          <p14:tracePt t="190755" x="3867150" y="6108700"/>
          <p14:tracePt t="190772" x="3732213" y="6116638"/>
          <p14:tracePt t="190790" x="3517900" y="6153150"/>
          <p14:tracePt t="190805" x="3402013" y="6188075"/>
          <p14:tracePt t="190822" x="3276600" y="6215063"/>
          <p14:tracePt t="190841" x="2973388" y="6296025"/>
          <p14:tracePt t="190856" x="2874963" y="6323013"/>
          <p14:tracePt t="190873" x="2768600" y="6340475"/>
          <p14:tracePt t="190892" x="2571750" y="6394450"/>
          <p14:tracePt t="190906" x="2509838" y="6411913"/>
          <p14:tracePt t="190923" x="2419350" y="6429375"/>
          <p14:tracePt t="190941" x="2241550" y="6473825"/>
          <p14:tracePt t="190956" x="2170113" y="6491288"/>
          <p14:tracePt t="190973" x="2098675" y="6510338"/>
          <p14:tracePt t="190992" x="1973263" y="6537325"/>
          <p14:tracePt t="191007" x="1946275" y="6554788"/>
          <p14:tracePt t="191023" x="1919288" y="6554788"/>
          <p14:tracePt t="191042" x="1866900" y="6562725"/>
          <p14:tracePt t="191057" x="1830388" y="6572250"/>
          <p14:tracePt t="191073" x="1795463" y="6572250"/>
          <p14:tracePt t="191093" x="1724025" y="6589713"/>
          <p14:tracePt t="191107" x="1704975" y="6599238"/>
          <p14:tracePt t="191124" x="1679575" y="6608763"/>
          <p14:tracePt t="191142" x="1652588" y="6608763"/>
          <p14:tracePt t="191174" x="1643063" y="6608763"/>
          <p14:tracePt t="191195" x="1633538" y="6608763"/>
          <p14:tracePt t="191219" x="1625600" y="6608763"/>
          <p14:tracePt t="191232" x="1616075" y="6608763"/>
          <p14:tracePt t="191256" x="1608138" y="6608763"/>
          <p14:tracePt t="191735" x="1598613" y="6608763"/>
          <p14:tracePt t="191760" x="1589088" y="6608763"/>
          <p14:tracePt t="191772" x="1581150" y="6608763"/>
          <p14:tracePt t="191785" x="1571625" y="6608763"/>
          <p14:tracePt t="191798" x="1536700" y="6608763"/>
          <p14:tracePt t="191811" x="1482725" y="6608763"/>
          <p14:tracePt t="191827" x="1411288" y="6572250"/>
          <p14:tracePt t="191846" x="1303338" y="6545263"/>
          <p14:tracePt t="191861" x="1268413" y="6527800"/>
          <p14:tracePt t="191878" x="1250950" y="6518275"/>
          <p14:tracePt t="191896" x="1231900" y="6510338"/>
          <p14:tracePt t="191927" x="1231900" y="6500813"/>
          <p14:tracePt t="191945" x="1223963" y="6500813"/>
          <p14:tracePt t="192351" x="1231900" y="6500813"/>
          <p14:tracePt t="192389" x="1241425" y="6500813"/>
          <p14:tracePt t="192401" x="1258888" y="6500813"/>
          <p14:tracePt t="192413" x="1285875" y="6491288"/>
          <p14:tracePt t="192426" x="1322388" y="6491288"/>
          <p14:tracePt t="192438" x="1366838" y="6491288"/>
          <p14:tracePt t="192451" x="1419225" y="6491288"/>
          <p14:tracePt t="192464" x="1465263" y="6491288"/>
          <p14:tracePt t="192480" x="1527175" y="6483350"/>
          <p14:tracePt t="192497" x="1598613" y="6483350"/>
          <p14:tracePt t="192514" x="1704975" y="6483350"/>
          <p14:tracePt t="192531" x="1768475" y="6483350"/>
          <p14:tracePt t="192548" x="1839913" y="6483350"/>
          <p14:tracePt t="192564" x="1965325" y="6483350"/>
          <p14:tracePt t="192581" x="2000250" y="6483350"/>
          <p14:tracePt t="192598" x="2017713" y="6483350"/>
          <p14:tracePt t="192615" x="2044700" y="6483350"/>
          <p14:tracePt t="192631" x="2054225" y="6483350"/>
          <p14:tracePt t="193030" x="2062163" y="6483350"/>
          <p14:tracePt t="193055" x="2081213" y="6483350"/>
          <p14:tracePt t="193080" x="2098675" y="6483350"/>
          <p14:tracePt t="193092" x="2116138" y="6483350"/>
          <p14:tracePt t="193105" x="2133600" y="6483350"/>
          <p14:tracePt t="193118" x="2160588" y="6483350"/>
          <p14:tracePt t="193132" x="2187575" y="6483350"/>
          <p14:tracePt t="193149" x="2214563" y="6483350"/>
          <p14:tracePt t="193166" x="2276475" y="6473825"/>
          <p14:tracePt t="193183" x="2303463" y="6473825"/>
          <p14:tracePt t="193199" x="2312988" y="6473825"/>
          <p14:tracePt t="193216" x="2330450" y="6465888"/>
          <p14:tracePt t="193407" x="2339975" y="6465888"/>
          <p14:tracePt t="193596" x="2339975" y="6456363"/>
          <p14:tracePt t="193973" x="2347913" y="6456363"/>
          <p14:tracePt t="193985" x="2374900" y="6456363"/>
          <p14:tracePt t="193998" x="2473325" y="6456363"/>
          <p14:tracePt t="194010" x="2589213" y="6456363"/>
          <p14:tracePt t="194024" x="2697163" y="6483350"/>
          <p14:tracePt t="194037" x="2795588" y="6491288"/>
          <p14:tracePt t="194053" x="2867025" y="6491288"/>
          <p14:tracePt t="194071" x="2928938" y="6491288"/>
          <p14:tracePt t="194087" x="2946400" y="6491288"/>
          <p14:tracePt t="194104" x="2955925" y="6491288"/>
          <p14:tracePt t="194122" x="2965450" y="6491288"/>
          <p14:tracePt t="195746" x="2982913" y="6491288"/>
          <p14:tracePt t="195758" x="2990850" y="6491288"/>
          <p14:tracePt t="195770" x="3000375" y="6491288"/>
          <p14:tracePt t="195784" x="3027363" y="6491288"/>
          <p14:tracePt t="195797" x="3071813" y="6483350"/>
          <p14:tracePt t="195814" x="3125788" y="6473825"/>
          <p14:tracePt t="195832" x="3214688" y="6465888"/>
          <p14:tracePt t="195847" x="3259138" y="6456363"/>
          <p14:tracePt t="195864" x="3313113" y="6446838"/>
          <p14:tracePt t="195883" x="3357563" y="6446838"/>
          <p14:tracePt t="195897" x="3375025" y="6438900"/>
          <p14:tracePt t="195914" x="3394075" y="6438900"/>
          <p14:tracePt t="195933" x="3419475" y="6438900"/>
          <p14:tracePt t="195948" x="3429000" y="6438900"/>
          <p14:tracePt t="195964" x="3446463" y="6438900"/>
          <p14:tracePt t="195983" x="3473450" y="6438900"/>
          <p14:tracePt t="195998" x="3482975" y="6438900"/>
          <p14:tracePt t="196015" x="3490913" y="6438900"/>
          <p14:tracePt t="196033" x="3509963" y="6438900"/>
          <p14:tracePt t="196065" x="3517900" y="6438900"/>
          <p14:tracePt t="196098" x="3527425" y="6438900"/>
          <p14:tracePt t="196123" x="3536950" y="6438900"/>
          <p14:tracePt t="196148" x="3544888" y="6438900"/>
          <p14:tracePt t="196185" x="3554413" y="6438900"/>
          <p14:tracePt t="196249" x="3562350" y="6438900"/>
          <p14:tracePt t="196978" x="3571875" y="6429375"/>
          <p14:tracePt t="196990" x="3581400" y="6429375"/>
          <p14:tracePt t="197003" x="3633788" y="6419850"/>
          <p14:tracePt t="197015" x="3714750" y="6419850"/>
          <p14:tracePt t="197028" x="3830638" y="6419850"/>
          <p14:tracePt t="197041" x="3946525" y="6419850"/>
          <p14:tracePt t="197054" x="4017963" y="6419850"/>
          <p14:tracePt t="197070" x="4062413" y="6419850"/>
          <p14:tracePt t="197086" x="4098925" y="6419850"/>
          <p14:tracePt t="197103" x="4160838" y="6419850"/>
          <p14:tracePt t="197120" x="4187825" y="6419850"/>
          <p14:tracePt t="197137" x="4214813" y="6419850"/>
          <p14:tracePt t="197154" x="4251325" y="6419850"/>
          <p14:tracePt t="197170" x="4259263" y="6419850"/>
          <p14:tracePt t="197187" x="4276725" y="6419850"/>
          <p14:tracePt t="197204" x="4313238" y="6419850"/>
          <p14:tracePt t="197221" x="4330700" y="6419850"/>
          <p14:tracePt t="197237" x="4367213" y="6419850"/>
          <p14:tracePt t="197254" x="4419600" y="6419850"/>
          <p14:tracePt t="197271" x="4438650" y="6419850"/>
          <p14:tracePt t="197287" x="4456113" y="6419850"/>
          <p14:tracePt t="197304" x="4500563" y="6419850"/>
          <p14:tracePt t="197321" x="4510088" y="6419850"/>
          <p14:tracePt t="197338" x="4537075" y="6429375"/>
          <p14:tracePt t="197355" x="4572000" y="6438900"/>
          <p14:tracePt t="197372" x="4589463" y="6438900"/>
          <p14:tracePt t="197388" x="4598988" y="6438900"/>
          <p14:tracePt t="197405" x="4616450" y="6446838"/>
          <p14:tracePt t="197421" x="4625975" y="6446838"/>
          <p14:tracePt t="197438" x="4633913" y="6456363"/>
          <p14:tracePt t="197457" x="4643438" y="6456363"/>
          <p14:tracePt t="197472" x="4652963" y="6456363"/>
          <p14:tracePt t="197489" x="4660900" y="6456363"/>
          <p14:tracePt t="197505" x="4670425" y="6465888"/>
          <p14:tracePt t="197538" x="4679950" y="6465888"/>
          <p14:tracePt t="197556" x="4697413" y="6473825"/>
          <p14:tracePt t="197572" x="4705350" y="6473825"/>
          <p14:tracePt t="197589" x="4714875" y="6483350"/>
          <p14:tracePt t="197606" x="4741863" y="6483350"/>
          <p14:tracePt t="197623" x="4751388" y="6483350"/>
          <p14:tracePt t="197640" x="4759325" y="6483350"/>
          <p14:tracePt t="197656" x="4776788" y="6491288"/>
          <p14:tracePt t="197689" x="4786313" y="6491288"/>
          <p14:tracePt t="197708" x="4795838" y="6491288"/>
          <p14:tracePt t="197732" x="4803775" y="6491288"/>
          <p14:tracePt t="197744" x="4813300" y="6500813"/>
          <p14:tracePt t="197758" x="4822825" y="6500813"/>
          <p14:tracePt t="197782" x="4830763" y="6500813"/>
          <p14:tracePt t="197807" x="4840288" y="6500813"/>
          <p14:tracePt t="197820" x="4848225" y="6500813"/>
          <p14:tracePt t="197833" x="4867275" y="6500813"/>
          <p14:tracePt t="197857" x="4875213" y="6500813"/>
          <p14:tracePt t="197871" x="4884738" y="6500813"/>
          <p14:tracePt t="197909" x="4894263" y="6500813"/>
          <p14:tracePt t="197934" x="4902200" y="6500813"/>
          <p14:tracePt t="198788" x="4911725" y="6500813"/>
          <p14:tracePt t="198801" x="4929188" y="6500813"/>
          <p14:tracePt t="198815" x="4965700" y="6500813"/>
          <p14:tracePt t="198828" x="5062538" y="6500813"/>
          <p14:tracePt t="198845" x="5143500" y="6500813"/>
          <p14:tracePt t="198863" x="5241925" y="6500813"/>
          <p14:tracePt t="198879" x="5259388" y="6500813"/>
          <p14:tracePt t="198896" x="5276850" y="6500813"/>
          <p14:tracePt t="198914" x="5303838" y="6500813"/>
          <p14:tracePt t="198929" x="5313363" y="6500813"/>
          <p14:tracePt t="198946" x="5322888" y="6500813"/>
          <p14:tracePt t="198964" x="5348288" y="6500813"/>
          <p14:tracePt t="198979" x="5357813" y="6500813"/>
          <p14:tracePt t="198996" x="5367338" y="6500813"/>
          <p14:tracePt t="199014" x="5375275" y="6500813"/>
          <p14:tracePt t="199030" x="5384800" y="6500813"/>
          <p14:tracePt t="199067" x="5394325" y="6500813"/>
          <p14:tracePt t="199080" x="5402263" y="6500813"/>
          <p14:tracePt t="199128" x="5411788" y="6500813"/>
          <p14:tracePt t="200034" x="5419725" y="6491288"/>
          <p14:tracePt t="200072" x="5429250" y="6491288"/>
          <p14:tracePt t="200084" x="5438775" y="6491288"/>
          <p14:tracePt t="200097" x="5456238" y="6491288"/>
          <p14:tracePt t="200109" x="5473700" y="6491288"/>
          <p14:tracePt t="200122" x="5491163" y="6491288"/>
          <p14:tracePt t="200135" x="5518150" y="6491288"/>
          <p14:tracePt t="200152" x="5545138" y="6491288"/>
          <p14:tracePt t="200170" x="5562600" y="6491288"/>
          <p14:tracePt t="200185" x="5608638" y="6491288"/>
          <p14:tracePt t="200202" x="5634038" y="6491288"/>
          <p14:tracePt t="200220" x="5670550" y="6491288"/>
          <p14:tracePt t="200235" x="5715000" y="6491288"/>
          <p14:tracePt t="200252" x="5732463" y="6491288"/>
          <p14:tracePt t="200272" x="5759450" y="6491288"/>
          <p14:tracePt t="200302" x="5768975" y="6491288"/>
          <p14:tracePt t="200323" x="5776913" y="6491288"/>
          <p14:tracePt t="200726" x="5776913" y="6483350"/>
          <p14:tracePt t="201229" x="5768975" y="6483350"/>
          <p14:tracePt t="201342" x="5759450" y="6473825"/>
          <p14:tracePt t="201429" x="5751513" y="6465888"/>
          <p14:tracePt t="201518" x="5741988" y="6465888"/>
          <p14:tracePt t="201569" x="5732463" y="6465888"/>
          <p14:tracePt t="201580" x="5732463" y="6456363"/>
          <p14:tracePt t="201618" x="5724525" y="6456363"/>
          <p14:tracePt t="201631" x="5705475" y="6438900"/>
          <p14:tracePt t="201643" x="5670550" y="6429375"/>
          <p14:tracePt t="201655" x="5608638" y="6394450"/>
          <p14:tracePt t="201668" x="5465763" y="6340475"/>
          <p14:tracePt t="201681" x="5330825" y="6286500"/>
          <p14:tracePt t="201693" x="5224463" y="6251575"/>
          <p14:tracePt t="201709" x="5116513" y="6215063"/>
          <p14:tracePt t="201726" x="5000625" y="6170613"/>
          <p14:tracePt t="201743" x="4786313" y="6089650"/>
          <p14:tracePt t="201760" x="4660900" y="6054725"/>
          <p14:tracePt t="201777" x="4589463" y="6018213"/>
          <p14:tracePt t="201793" x="4357688" y="5938838"/>
          <p14:tracePt t="201810" x="4179888" y="5857875"/>
          <p14:tracePt t="201827" x="3990975" y="5776913"/>
          <p14:tracePt t="201844" x="3509963" y="5545138"/>
          <p14:tracePt t="201860" x="3375025" y="5491163"/>
          <p14:tracePt t="201877" x="3303588" y="5446713"/>
          <p14:tracePt t="201894" x="3251200" y="5411788"/>
          <p14:tracePt t="201910" x="3224213" y="5411788"/>
          <p14:tracePt t="202172" x="3197225" y="5402263"/>
          <p14:tracePt t="202184" x="3143250" y="5367338"/>
          <p14:tracePt t="202197" x="2946400" y="5205413"/>
          <p14:tracePt t="202212" x="2536825" y="4714875"/>
          <p14:tracePt t="202229" x="2241550" y="4241800"/>
          <p14:tracePt t="202246" x="2116138" y="3500438"/>
          <p14:tracePt t="202262" x="2116138" y="3071813"/>
          <p14:tracePt t="202279" x="2116138" y="2679700"/>
          <p14:tracePt t="202296" x="2179638" y="2259013"/>
          <p14:tracePt t="202312" x="2232025" y="2125663"/>
          <p14:tracePt t="202329" x="2303463" y="2009775"/>
          <p14:tracePt t="202346" x="2679700" y="1652588"/>
          <p14:tracePt t="202363" x="3251200" y="1347788"/>
          <p14:tracePt t="202379" x="3652838" y="1160463"/>
          <p14:tracePt t="202396" x="4098925" y="990600"/>
          <p14:tracePt t="202413" x="4295775" y="919163"/>
          <p14:tracePt t="202430" x="4384675" y="901700"/>
          <p14:tracePt t="202447" x="4527550" y="893763"/>
          <p14:tracePt t="202463" x="4598988" y="893763"/>
          <p14:tracePt t="202480" x="4660900" y="893763"/>
          <p14:tracePt t="202497" x="4776788" y="928688"/>
          <p14:tracePt t="202513" x="4857750" y="1009650"/>
          <p14:tracePt t="202530" x="4946650" y="1116013"/>
          <p14:tracePt t="202548" x="5126038" y="1527175"/>
          <p14:tracePt t="202564" x="5224463" y="1955800"/>
          <p14:tracePt t="202580" x="5276850" y="2401888"/>
          <p14:tracePt t="202598" x="5295900" y="3330575"/>
          <p14:tracePt t="202614" x="5295900" y="3759200"/>
          <p14:tracePt t="202631" x="5286375" y="3983038"/>
          <p14:tracePt t="202648" x="5133975" y="4527550"/>
          <p14:tracePt t="202664" x="5045075" y="4687888"/>
          <p14:tracePt t="202681" x="4919663" y="4929188"/>
          <p14:tracePt t="202699" x="4643438" y="5224463"/>
          <p14:tracePt t="202715" x="4491038" y="5340350"/>
          <p14:tracePt t="202732" x="4394200" y="5419725"/>
          <p14:tracePt t="202749" x="4152900" y="5545138"/>
          <p14:tracePt t="202763" x="4071938" y="5572125"/>
          <p14:tracePt t="202780" x="4010025" y="5581650"/>
          <p14:tracePt t="202798" x="3867150" y="5581650"/>
          <p14:tracePt t="202813" x="3795713" y="5581650"/>
          <p14:tracePt t="202830" x="3724275" y="5572125"/>
          <p14:tracePt t="202849" x="3608388" y="5491163"/>
          <p14:tracePt t="202864" x="3562350" y="5456238"/>
          <p14:tracePt t="202880" x="3536950" y="5429250"/>
          <p14:tracePt t="202899" x="3500438" y="5384800"/>
          <p14:tracePt t="202914" x="3482975" y="5357813"/>
          <p14:tracePt t="202931" x="3465513" y="5322888"/>
          <p14:tracePt t="202949" x="3455988" y="5268913"/>
          <p14:tracePt t="202964" x="3446463" y="5241925"/>
          <p14:tracePt t="202981" x="3438525" y="5214938"/>
          <p14:tracePt t="202999" x="3438525" y="5153025"/>
          <p14:tracePt t="203014" x="3438525" y="5126038"/>
          <p14:tracePt t="203031" x="3438525" y="5108575"/>
          <p14:tracePt t="203049" x="3438525" y="5072063"/>
          <p14:tracePt t="203081" x="3438525" y="5054600"/>
          <p14:tracePt t="203100" x="3438525" y="5045075"/>
          <p14:tracePt t="203115" x="3438525" y="5037138"/>
          <p14:tracePt t="203132" x="3438525" y="5027613"/>
          <p14:tracePt t="203151" x="3438525" y="5018088"/>
          <p14:tracePt t="203176" x="3438525" y="5010150"/>
          <p14:tracePt t="203188" x="3446463" y="5000625"/>
          <p14:tracePt t="203201" x="3473450" y="4965700"/>
          <p14:tracePt t="203215" x="3544888" y="4911725"/>
          <p14:tracePt t="203232" x="3670300" y="4741863"/>
          <p14:tracePt t="203250" x="4429125" y="4017963"/>
          <p14:tracePt t="203266" x="4776788" y="3670300"/>
          <p14:tracePt t="203282" x="5108575" y="3394075"/>
          <p14:tracePt t="203299" x="5259388" y="3251200"/>
          <p14:tracePt t="203316" x="5554663" y="3036888"/>
          <p14:tracePt t="203333" x="5626100" y="3000375"/>
          <p14:tracePt t="203351" x="5751513" y="2965450"/>
          <p14:tracePt t="203366" x="5813425" y="2955925"/>
          <p14:tracePt t="203383" x="5840413" y="2955925"/>
          <p14:tracePt t="203401" x="5857875" y="2955925"/>
          <p14:tracePt t="203417" x="5867400" y="2955925"/>
          <p14:tracePt t="204726" x="5857875" y="2955925"/>
          <p14:tracePt t="204748" x="5830888" y="2955925"/>
          <p14:tracePt t="204760" x="5795963" y="2955925"/>
          <p14:tracePt t="204773" x="5724525" y="2955925"/>
          <p14:tracePt t="204786" x="5616575" y="2955925"/>
          <p14:tracePt t="204798" x="5510213" y="2955925"/>
          <p14:tracePt t="204811" x="5402263" y="2955925"/>
          <p14:tracePt t="204825" x="5330825" y="2955925"/>
          <p14:tracePt t="204841" x="5224463" y="2955925"/>
          <p14:tracePt t="204860" x="4991100" y="2928938"/>
          <p14:tracePt t="204875" x="4929188" y="2928938"/>
          <p14:tracePt t="204892" x="4857750" y="2919413"/>
          <p14:tracePt t="204911" x="4795838" y="2919413"/>
          <p14:tracePt t="204925" x="4776788" y="2919413"/>
          <p14:tracePt t="204942" x="4768850" y="2919413"/>
          <p14:tracePt t="204961" x="4759325" y="2919413"/>
          <p14:tracePt t="208906" x="4751388" y="2911475"/>
          <p14:tracePt t="208944" x="4741863" y="2911475"/>
          <p14:tracePt t="208957" x="4741863" y="2901950"/>
          <p14:tracePt t="208969" x="4724400" y="2901950"/>
          <p14:tracePt t="208994" x="4697413" y="2894013"/>
          <p14:tracePt t="209006" x="4670425" y="2894013"/>
          <p14:tracePt t="209019" x="4616450" y="2884488"/>
          <p14:tracePt t="209032" x="4572000" y="2867025"/>
          <p14:tracePt t="209046" x="4510088" y="2857500"/>
          <p14:tracePt t="209062" x="4446588" y="2847975"/>
          <p14:tracePt t="209081" x="4286250" y="2813050"/>
          <p14:tracePt t="209096" x="4214813" y="2795588"/>
          <p14:tracePt t="209113" x="4125913" y="2759075"/>
          <p14:tracePt t="209131" x="4000500" y="2714625"/>
          <p14:tracePt t="209146" x="3946525" y="2697163"/>
          <p14:tracePt t="209163" x="3919538" y="2697163"/>
          <p14:tracePt t="209182" x="3875088" y="2670175"/>
          <p14:tracePt t="209196" x="3857625" y="2660650"/>
          <p14:tracePt t="209213" x="3848100" y="2652713"/>
          <p14:tracePt t="209232" x="3840163" y="2643188"/>
          <p14:tracePt t="209263" x="3830638" y="2633663"/>
          <p14:tracePt t="210592" x="3822700" y="2633663"/>
          <p14:tracePt t="210831" x="3813175" y="2633663"/>
          <p14:tracePt t="211032" x="3803650" y="2633663"/>
          <p14:tracePt t="211044" x="3786188" y="2633663"/>
          <p14:tracePt t="211058" x="3759200" y="2633663"/>
          <p14:tracePt t="211072" x="3724275" y="2616200"/>
          <p14:tracePt t="211089" x="3633788" y="2589213"/>
          <p14:tracePt t="211106" x="3446463" y="2509838"/>
          <p14:tracePt t="211123" x="3375025" y="2482850"/>
          <p14:tracePt t="211140" x="3313113" y="2446338"/>
          <p14:tracePt t="211156" x="3160713" y="2366963"/>
          <p14:tracePt t="211173" x="3116263" y="2330450"/>
          <p14:tracePt t="211190" x="3071813" y="2312988"/>
          <p14:tracePt t="211207" x="2955925" y="2251075"/>
          <p14:tracePt t="211223" x="2884488" y="2214563"/>
          <p14:tracePt t="211240" x="2786063" y="2160588"/>
          <p14:tracePt t="211257" x="2581275" y="2054225"/>
          <p14:tracePt t="211273" x="2465388" y="1990725"/>
          <p14:tracePt t="211290" x="2366963" y="1955800"/>
          <p14:tracePt t="211307" x="2241550" y="1901825"/>
          <p14:tracePt t="211324" x="2197100" y="1884363"/>
          <p14:tracePt t="211340" x="2152650" y="1857375"/>
          <p14:tracePt t="211357" x="2089150" y="1822450"/>
          <p14:tracePt t="211374" x="2071688" y="1812925"/>
          <p14:tracePt t="211391" x="2044700" y="1803400"/>
          <p14:tracePt t="211636" x="2027238" y="1785938"/>
          <p14:tracePt t="211648" x="1955800" y="1741488"/>
          <p14:tracePt t="211661" x="1768475" y="1598613"/>
          <p14:tracePt t="211676" x="1357313" y="1295400"/>
          <p14:tracePt t="211692" x="990600" y="1054100"/>
          <p14:tracePt t="211710" x="419100" y="581025"/>
          <p14:tracePt t="211726" x="268288" y="446088"/>
          <p14:tracePt t="211742" x="61913" y="276225"/>
          <p14:tracePt t="213331" x="71438" y="8890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8675" y="709684"/>
            <a:ext cx="8379725" cy="575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0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4"/>
    </mc:Choice>
    <mc:Fallback xmlns="">
      <p:transition spd="slow" advTm="3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مستطيل 2"/>
          <p:cNvSpPr>
            <a:spLocks noChangeArrowheads="1"/>
          </p:cNvSpPr>
          <p:nvPr/>
        </p:nvSpPr>
        <p:spPr bwMode="auto">
          <a:xfrm>
            <a:off x="1981201" y="165101"/>
            <a:ext cx="503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ar-IQ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human heart (</a:t>
            </a:r>
            <a:r>
              <a:rPr lang="en-US" altLang="ar-IQ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heart muscle</a:t>
            </a:r>
            <a:r>
              <a:rPr lang="en-US" altLang="ar-IQ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ar-IQ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07258"/>
            <a:ext cx="5486400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صورة 6" descr="ØµÙØ±Ø© Ø°Ø§Øª ØµÙØ©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03" y="3124994"/>
            <a:ext cx="52451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8198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8DEE6CF8-C5D9-4741-8997-598E8502F346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2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1016362"/>
      </p:ext>
    </p:extLst>
  </p:cSld>
  <p:clrMapOvr>
    <a:masterClrMapping/>
  </p:clrMapOvr>
  <p:transition spd="slow" advTm="1245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7" x="6375400" y="3714750"/>
          <p14:tracePt t="499" x="6367463" y="3705225"/>
          <p14:tracePt t="512" x="6348413" y="3687763"/>
          <p14:tracePt t="524" x="6323013" y="3660775"/>
          <p14:tracePt t="537" x="6276975" y="3608388"/>
          <p14:tracePt t="550" x="6180138" y="3500438"/>
          <p14:tracePt t="564" x="6045200" y="3322638"/>
          <p14:tracePt t="580" x="5902325" y="3108325"/>
          <p14:tracePt t="599" x="5822950" y="2928938"/>
          <p14:tracePt t="614" x="5803900" y="2830513"/>
          <p14:tracePt t="630" x="5786438" y="2759075"/>
          <p14:tracePt t="649" x="5776913" y="2660650"/>
          <p14:tracePt t="664" x="5768975" y="2633663"/>
          <p14:tracePt t="680" x="5768975" y="2616200"/>
          <p14:tracePt t="698" x="5768975" y="2598738"/>
          <p14:tracePt t="714" x="5768975" y="2562225"/>
          <p14:tracePt t="732" x="5768975" y="2554288"/>
          <p14:tracePt t="749" x="5768975" y="2527300"/>
          <p14:tracePt t="781" x="5768975" y="2517775"/>
          <p14:tracePt t="798" x="5768975" y="2509838"/>
          <p14:tracePt t="814" x="5768975" y="2490788"/>
          <p14:tracePt t="831" x="5768975" y="2482850"/>
          <p14:tracePt t="848" x="5768975" y="2473325"/>
          <p14:tracePt t="865" x="5786438" y="2438400"/>
          <p14:tracePt t="881" x="5803900" y="2411413"/>
          <p14:tracePt t="898" x="5830888" y="2366963"/>
          <p14:tracePt t="915" x="5929313" y="2259013"/>
          <p14:tracePt t="932" x="5991225" y="2179638"/>
          <p14:tracePt t="949" x="6045200" y="2081213"/>
          <p14:tracePt t="965" x="6224588" y="1901825"/>
          <p14:tracePt t="982" x="6276975" y="1857375"/>
          <p14:tracePt t="999" x="6313488" y="1830388"/>
          <p14:tracePt t="1015" x="6357938" y="1785938"/>
          <p14:tracePt t="1032" x="6367463" y="1776413"/>
          <p14:tracePt t="1051" x="6384925" y="1768475"/>
          <p14:tracePt t="1659" x="6375400" y="1768475"/>
          <p14:tracePt t="1822" x="6367463" y="1768475"/>
          <p14:tracePt t="2894" x="6367463" y="1776413"/>
          <p14:tracePt t="4129" x="6357938" y="1776413"/>
          <p14:tracePt t="4229" x="6348413" y="1776413"/>
          <p14:tracePt t="9106" x="6340475" y="1776413"/>
          <p14:tracePt t="9181" x="6330950" y="1776413"/>
          <p14:tracePt t="9270" x="6323013" y="1776413"/>
          <p14:tracePt t="9321" x="6313488" y="1785938"/>
          <p14:tracePt t="9333" x="6303963" y="1785938"/>
          <p14:tracePt t="9345" x="6296025" y="1785938"/>
          <p14:tracePt t="9359" x="6269038" y="1795463"/>
          <p14:tracePt t="9374" x="6251575" y="1795463"/>
          <p14:tracePt t="9390" x="6224588" y="1803400"/>
          <p14:tracePt t="9407" x="6161088" y="1812925"/>
          <p14:tracePt t="9424" x="6134100" y="1822450"/>
          <p14:tracePt t="9440" x="6108700" y="1830388"/>
          <p14:tracePt t="9458" x="6037263" y="1839913"/>
          <p14:tracePt t="9474" x="6010275" y="1839913"/>
          <p14:tracePt t="9491" x="5983288" y="1847850"/>
          <p14:tracePt t="9509" x="5938838" y="1857375"/>
          <p14:tracePt t="9524" x="5919788" y="1857375"/>
          <p14:tracePt t="9541" x="5902325" y="1857375"/>
          <p14:tracePt t="9559" x="5848350" y="1857375"/>
          <p14:tracePt t="9575" x="5830888" y="1857375"/>
          <p14:tracePt t="9591" x="5813425" y="1857375"/>
          <p14:tracePt t="9609" x="5795963" y="1857375"/>
          <p14:tracePt t="9625" x="5786438" y="1857375"/>
          <p14:tracePt t="9641" x="5776913" y="1857375"/>
          <p14:tracePt t="11173" x="5768975" y="1857375"/>
          <p14:tracePt t="11551" x="5759450" y="1857375"/>
          <p14:tracePt t="11664" x="5751513" y="1857375"/>
          <p14:tracePt t="12067" x="5741988" y="1857375"/>
          <p14:tracePt t="12080" x="5732463" y="1857375"/>
          <p14:tracePt t="12105" x="5724525" y="1857375"/>
          <p14:tracePt t="12118" x="5705475" y="1866900"/>
          <p14:tracePt t="12143" x="5688013" y="1874838"/>
          <p14:tracePt t="12155" x="5670550" y="1874838"/>
          <p14:tracePt t="12168" x="5661025" y="1874838"/>
          <p14:tracePt t="12180" x="5653088" y="1884363"/>
          <p14:tracePt t="12193" x="5643563" y="1884363"/>
          <p14:tracePt t="12231" x="5634038" y="1884363"/>
          <p14:tracePt t="12408" x="5626100" y="1884363"/>
          <p14:tracePt t="12521" x="5616575" y="1884363"/>
          <p14:tracePt t="12571" x="5608638" y="1884363"/>
          <p14:tracePt t="12610" x="5599113" y="1884363"/>
          <p14:tracePt t="12621" x="5589588" y="1884363"/>
          <p14:tracePt t="12648" x="5589588" y="1893888"/>
          <p14:tracePt t="12659" x="5581650" y="1893888"/>
          <p14:tracePt t="12697" x="5572125" y="1893888"/>
          <p14:tracePt t="12748" x="5562600" y="1893888"/>
          <p14:tracePt t="13340" x="5554663" y="1893888"/>
          <p14:tracePt t="13378" x="5545138" y="1893888"/>
          <p14:tracePt t="13416" x="5537200" y="1901825"/>
          <p14:tracePt t="13467" x="5527675" y="1901825"/>
          <p14:tracePt t="13479" x="5518150" y="1901825"/>
          <p14:tracePt t="13517" x="5510213" y="1901825"/>
          <p14:tracePt t="13555" x="5500688" y="1901825"/>
          <p14:tracePt t="13567" x="5483225" y="1901825"/>
          <p14:tracePt t="13581" x="5465763" y="1901825"/>
          <p14:tracePt t="13594" x="5456238" y="1901825"/>
          <p14:tracePt t="13611" x="5429250" y="1911350"/>
          <p14:tracePt t="13630" x="5384800" y="1911350"/>
          <p14:tracePt t="13644" x="5357813" y="1919288"/>
          <p14:tracePt t="13661" x="5330825" y="1928813"/>
          <p14:tracePt t="13680" x="5286375" y="1946275"/>
          <p14:tracePt t="13695" x="5268913" y="1946275"/>
          <p14:tracePt t="13711" x="5251450" y="1955800"/>
          <p14:tracePt t="13731" x="5232400" y="1955800"/>
          <p14:tracePt t="13745" x="5224463" y="1955800"/>
          <p14:tracePt t="13959" x="5224463" y="1965325"/>
          <p14:tracePt t="14134" x="5224463" y="1973263"/>
          <p14:tracePt t="15042" x="5214938" y="1973263"/>
          <p14:tracePt t="15054" x="5205413" y="1973263"/>
          <p14:tracePt t="15068" x="5187950" y="1982788"/>
          <p14:tracePt t="15080" x="5170488" y="2000250"/>
          <p14:tracePt t="15092" x="5126038" y="2044700"/>
          <p14:tracePt t="15105" x="5045075" y="2089150"/>
          <p14:tracePt t="15119" x="4983163" y="2143125"/>
          <p14:tracePt t="15135" x="4938713" y="2179638"/>
          <p14:tracePt t="15154" x="4840288" y="2251075"/>
          <p14:tracePt t="15169" x="4795838" y="2295525"/>
          <p14:tracePt t="15186" x="4732338" y="2339975"/>
          <p14:tracePt t="15203" x="4679950" y="2374900"/>
          <p14:tracePt t="15219" x="4589463" y="2446338"/>
          <p14:tracePt t="15236" x="4562475" y="2465388"/>
          <p14:tracePt t="15253" x="4537075" y="2490788"/>
          <p14:tracePt t="15269" x="4500563" y="2517775"/>
          <p14:tracePt t="15286" x="4491038" y="2517775"/>
          <p14:tracePt t="15305" x="4465638" y="2527300"/>
          <p14:tracePt t="15320" x="4456113" y="2527300"/>
          <p14:tracePt t="15353" x="4446588" y="2527300"/>
          <p14:tracePt t="15421" x="4438650" y="2527300"/>
          <p14:tracePt t="15986" x="4429125" y="2517775"/>
          <p14:tracePt t="16000" x="4419600" y="2517775"/>
          <p14:tracePt t="16013" x="4411663" y="2517775"/>
          <p14:tracePt t="16026" x="4402138" y="2509838"/>
          <p14:tracePt t="16040" x="4375150" y="2490788"/>
          <p14:tracePt t="16057" x="4322763" y="2482850"/>
          <p14:tracePt t="16075" x="4179888" y="2384425"/>
          <p14:tracePt t="16090" x="4125913" y="2347913"/>
          <p14:tracePt t="16107" x="4098925" y="2312988"/>
          <p14:tracePt t="16126" x="4062413" y="2276475"/>
          <p14:tracePt t="16140" x="4044950" y="2251075"/>
          <p14:tracePt t="16157" x="4027488" y="2205038"/>
          <p14:tracePt t="16176" x="3990975" y="2152650"/>
          <p14:tracePt t="16190" x="3983038" y="2133600"/>
          <p14:tracePt t="16207" x="3973513" y="2116138"/>
          <p14:tracePt t="16226" x="3965575" y="2089150"/>
          <p14:tracePt t="16241" x="3956050" y="2081213"/>
          <p14:tracePt t="16257" x="3956050" y="2062163"/>
          <p14:tracePt t="16277" x="3938588" y="2027238"/>
          <p14:tracePt t="16291" x="3938588" y="2017713"/>
          <p14:tracePt t="16308" x="3929063" y="2000250"/>
          <p14:tracePt t="16327" x="3919538" y="1982788"/>
          <p14:tracePt t="16341" x="3919538" y="1973263"/>
          <p14:tracePt t="16429" x="3911600" y="1973263"/>
          <p14:tracePt t="16454" x="3902075" y="1982788"/>
          <p14:tracePt t="16467" x="3902075" y="2017713"/>
          <p14:tracePt t="16479" x="3867150" y="2089150"/>
          <p14:tracePt t="16492" x="3830638" y="2197100"/>
          <p14:tracePt t="16509" x="3776663" y="2322513"/>
          <p14:tracePt t="16526" x="3741738" y="2419350"/>
          <p14:tracePt t="16542" x="3697288" y="2544763"/>
          <p14:tracePt t="16559" x="3670300" y="2598738"/>
          <p14:tracePt t="16576" x="3652838" y="2625725"/>
          <p14:tracePt t="16592" x="3633788" y="2679700"/>
          <p14:tracePt t="16609" x="3625850" y="2705100"/>
          <p14:tracePt t="16882" x="3616325" y="2705100"/>
          <p14:tracePt t="16909" x="3608388" y="2705100"/>
          <p14:tracePt t="16920" x="3581400" y="2705100"/>
          <p14:tracePt t="16932" x="3544888" y="2705100"/>
          <p14:tracePt t="16948" x="3438525" y="2660650"/>
          <p14:tracePt t="16961" x="3276600" y="2581275"/>
          <p14:tracePt t="16978" x="3125788" y="2465388"/>
          <p14:tracePt t="16995" x="2990850" y="2347913"/>
          <p14:tracePt t="17011" x="2946400" y="2312988"/>
          <p14:tracePt t="17028" x="2928938" y="2276475"/>
          <p14:tracePt t="17045" x="2901950" y="2241550"/>
          <p14:tracePt t="17062" x="2901950" y="2232025"/>
          <p14:tracePt t="17095" x="2901950" y="2214563"/>
          <p14:tracePt t="17222" x="2938463" y="2214563"/>
          <p14:tracePt t="17235" x="3054350" y="2276475"/>
          <p14:tracePt t="17249" x="3170238" y="2339975"/>
          <p14:tracePt t="17262" x="3241675" y="2393950"/>
          <p14:tracePt t="17279" x="3295650" y="2428875"/>
          <p14:tracePt t="17297" x="3357563" y="2517775"/>
          <p14:tracePt t="17313" x="3375025" y="2571750"/>
          <p14:tracePt t="17329" x="3384550" y="2625725"/>
          <p14:tracePt t="17348" x="3394075" y="2714625"/>
          <p14:tracePt t="17363" x="3394075" y="2751138"/>
          <p14:tracePt t="17380" x="3394075" y="2786063"/>
          <p14:tracePt t="17399" x="3384550" y="2847975"/>
          <p14:tracePt t="17413" x="3375025" y="2867025"/>
          <p14:tracePt t="17430" x="3375025" y="2894013"/>
          <p14:tracePt t="17448" x="3367088" y="2901950"/>
          <p14:tracePt t="17463" x="3367088" y="2911475"/>
          <p14:tracePt t="17480" x="3367088" y="2919413"/>
          <p14:tracePt t="17664" x="3357563" y="2919413"/>
          <p14:tracePt t="17715" x="3348038" y="2919413"/>
          <p14:tracePt t="17764" x="3348038" y="2911475"/>
          <p14:tracePt t="17777" x="3348038" y="2901950"/>
          <p14:tracePt t="17790" x="3348038" y="2894013"/>
          <p14:tracePt t="17802" x="3348038" y="2884488"/>
          <p14:tracePt t="17815" x="3348038" y="2867025"/>
          <p14:tracePt t="17832" x="3348038" y="2840038"/>
          <p14:tracePt t="17849" x="3348038" y="2822575"/>
          <p14:tracePt t="17866" x="3348038" y="2768600"/>
          <p14:tracePt t="17882" x="3348038" y="2751138"/>
          <p14:tracePt t="17899" x="3348038" y="2741613"/>
          <p14:tracePt t="17916" x="3357563" y="2732088"/>
          <p14:tracePt t="17932" x="3357563" y="2724150"/>
          <p14:tracePt t="17991" x="3367088" y="2724150"/>
          <p14:tracePt t="18018" x="3384550" y="2724150"/>
          <p14:tracePt t="18029" x="3411538" y="2724150"/>
          <p14:tracePt t="18042" x="3455988" y="2724150"/>
          <p14:tracePt t="18055" x="3517900" y="2705100"/>
          <p14:tracePt t="18068" x="3571875" y="2697163"/>
          <p14:tracePt t="18083" x="3625850" y="2687638"/>
          <p14:tracePt t="18100" x="3670300" y="2679700"/>
          <p14:tracePt t="18117" x="3741738" y="2670175"/>
          <p14:tracePt t="18133" x="3776663" y="2660650"/>
          <p14:tracePt t="18150" x="3803650" y="2652713"/>
          <p14:tracePt t="18167" x="3884613" y="2625725"/>
          <p14:tracePt t="18184" x="3929063" y="2616200"/>
          <p14:tracePt t="18200" x="3983038" y="2598738"/>
          <p14:tracePt t="18218" x="4062413" y="2571750"/>
          <p14:tracePt t="18234" x="4116388" y="2554288"/>
          <p14:tracePt t="18251" x="4160838" y="2536825"/>
          <p14:tracePt t="18268" x="4251325" y="2509838"/>
          <p14:tracePt t="18285" x="4276725" y="2500313"/>
          <p14:tracePt t="18301" x="4286250" y="2490788"/>
          <p14:tracePt t="18319" x="4303713" y="2482850"/>
          <p14:tracePt t="18334" x="4313238" y="2482850"/>
          <p14:tracePt t="18874" x="4313238" y="2490788"/>
          <p14:tracePt t="18924" x="4313238" y="2500313"/>
          <p14:tracePt t="18962" x="4303713" y="2509838"/>
          <p14:tracePt t="18986" x="4286250" y="2527300"/>
          <p14:tracePt t="19000" x="4276725" y="2536825"/>
          <p14:tracePt t="19012" x="4259263" y="2554288"/>
          <p14:tracePt t="19025" x="4214813" y="2581275"/>
          <p14:tracePt t="19039" x="4170363" y="2616200"/>
          <p14:tracePt t="19055" x="4116388" y="2660650"/>
          <p14:tracePt t="19071" x="4062413" y="2697163"/>
          <p14:tracePt t="19088" x="3911600" y="2803525"/>
          <p14:tracePt t="19105" x="3840163" y="2847975"/>
          <p14:tracePt t="19122" x="3776663" y="2911475"/>
          <p14:tracePt t="19139" x="3625850" y="2990850"/>
          <p14:tracePt t="19155" x="3544888" y="3044825"/>
          <p14:tracePt t="19172" x="3482975" y="3081338"/>
          <p14:tracePt t="19189" x="3375025" y="3143250"/>
          <p14:tracePt t="19205" x="3322638" y="3179763"/>
          <p14:tracePt t="19222" x="3286125" y="3197225"/>
          <p14:tracePt t="19239" x="3224213" y="3214688"/>
          <p14:tracePt t="19256" x="3205163" y="3224213"/>
          <p14:tracePt t="19272" x="3197225" y="3232150"/>
          <p14:tracePt t="19289" x="3160713" y="3241675"/>
          <p14:tracePt t="19306" x="3152775" y="3241675"/>
          <p14:tracePt t="19323" x="3133725" y="3251200"/>
          <p14:tracePt t="19339" x="3108325" y="3251200"/>
          <p14:tracePt t="19356" x="3098800" y="3251200"/>
          <p14:tracePt t="19389" x="3089275" y="3251200"/>
          <p14:tracePt t="19406" x="3081338" y="3251200"/>
          <p14:tracePt t="19592" x="3081338" y="3241675"/>
          <p14:tracePt t="20260" x="3071813" y="3241675"/>
          <p14:tracePt t="20297" x="3062288" y="3241675"/>
          <p14:tracePt t="20323" x="3054350" y="3241675"/>
          <p14:tracePt t="20335" x="3036888" y="3241675"/>
          <p14:tracePt t="20348" x="3017838" y="3241675"/>
          <p14:tracePt t="20362" x="2982913" y="3241675"/>
          <p14:tracePt t="20378" x="2938463" y="3241675"/>
          <p14:tracePt t="20396" x="2857500" y="3268663"/>
          <p14:tracePt t="20412" x="2803525" y="3276600"/>
          <p14:tracePt t="20428" x="2751138" y="3295650"/>
          <p14:tracePt t="20447" x="2633663" y="3322638"/>
          <p14:tracePt t="20461" x="2598738" y="3330575"/>
          <p14:tracePt t="20478" x="2571750" y="3330575"/>
          <p14:tracePt t="20497" x="2554288" y="3330575"/>
          <p14:tracePt t="20512" x="2536825" y="3330575"/>
          <p14:tracePt t="20545" x="2527300" y="3330575"/>
          <p14:tracePt t="20563" x="2517775" y="3330575"/>
          <p14:tracePt t="20579" x="2509838" y="3330575"/>
          <p14:tracePt t="20596" x="2500313" y="3330575"/>
          <p14:tracePt t="20689" x="2500313" y="3322638"/>
          <p14:tracePt t="20701" x="2500313" y="3313113"/>
          <p14:tracePt t="20713" x="2509838" y="3313113"/>
          <p14:tracePt t="20730" x="2509838" y="3303588"/>
          <p14:tracePt t="20746" x="2517775" y="3303588"/>
          <p14:tracePt t="20763" x="2562225" y="3276600"/>
          <p14:tracePt t="20780" x="2616200" y="3251200"/>
          <p14:tracePt t="20797" x="2679700" y="3224213"/>
          <p14:tracePt t="20813" x="2795588" y="3179763"/>
          <p14:tracePt t="20830" x="2867025" y="3160713"/>
          <p14:tracePt t="20847" x="2955925" y="3143250"/>
          <p14:tracePt t="20864" x="3098800" y="3116263"/>
          <p14:tracePt t="20880" x="3152775" y="3108325"/>
          <p14:tracePt t="20897" x="3179763" y="3108325"/>
          <p14:tracePt t="20914" x="3224213" y="3098800"/>
          <p14:tracePt t="20931" x="3241675" y="3098800"/>
          <p14:tracePt t="20947" x="3259138" y="3098800"/>
          <p14:tracePt t="20964" x="3259138" y="3089275"/>
          <p14:tracePt t="20991" x="3268663" y="3089275"/>
          <p14:tracePt t="22414" x="3268663" y="3081338"/>
          <p14:tracePt t="22591" x="3276600" y="3081338"/>
          <p14:tracePt t="22717" x="3276600" y="3071813"/>
          <p14:tracePt t="22843" x="3286125" y="3071813"/>
          <p14:tracePt t="22918" x="3286125" y="3062288"/>
          <p14:tracePt t="23158" x="3295650" y="3062288"/>
          <p14:tracePt t="23525" x="3295650" y="3054350"/>
          <p14:tracePt t="23575" x="3303588" y="3054350"/>
          <p14:tracePt t="23600" x="3313113" y="3044825"/>
          <p14:tracePt t="23613" x="3330575" y="3036888"/>
          <p14:tracePt t="23625" x="3367088" y="3017838"/>
          <p14:tracePt t="23637" x="3438525" y="2990850"/>
          <p14:tracePt t="23650" x="3517900" y="2955925"/>
          <p14:tracePt t="23663" x="3581400" y="2919413"/>
          <p14:tracePt t="23678" x="3643313" y="2894013"/>
          <p14:tracePt t="23694" x="3732213" y="2840038"/>
          <p14:tracePt t="23712" x="3884613" y="2786063"/>
          <p14:tracePt t="23728" x="3938588" y="2759075"/>
          <p14:tracePt t="23745" x="4000500" y="2741613"/>
          <p14:tracePt t="23763" x="4125913" y="2697163"/>
          <p14:tracePt t="23778" x="4170363" y="2679700"/>
          <p14:tracePt t="23795" x="4197350" y="2660650"/>
          <p14:tracePt t="23813" x="4251325" y="2643188"/>
          <p14:tracePt t="23828" x="4276725" y="2633663"/>
          <p14:tracePt t="23845" x="4303713" y="2625725"/>
          <p14:tracePt t="23863" x="4340225" y="2616200"/>
          <p14:tracePt t="23878" x="4348163" y="2608263"/>
          <p14:tracePt t="23895" x="4357688" y="2608263"/>
          <p14:tracePt t="23914" x="4375150" y="2598738"/>
          <p14:tracePt t="23952" x="4384675" y="2589213"/>
          <p14:tracePt t="24003" x="4384675" y="2581275"/>
          <p14:tracePt t="24103" x="4394200" y="2581275"/>
          <p14:tracePt t="24431" x="4384675" y="2581275"/>
          <p14:tracePt t="24457" x="4375150" y="2581275"/>
          <p14:tracePt t="24482" x="4367213" y="2581275"/>
          <p14:tracePt t="24494" x="4357688" y="2581275"/>
          <p14:tracePt t="24507" x="4348163" y="2581275"/>
          <p14:tracePt t="24520" x="4348163" y="2589213"/>
          <p14:tracePt t="24533" x="4340225" y="2589213"/>
          <p14:tracePt t="24557" x="4330700" y="2589213"/>
          <p14:tracePt t="24569" x="4322763" y="2598738"/>
          <p14:tracePt t="24596" x="4303713" y="2608263"/>
          <p14:tracePt t="24608" x="4276725" y="2616200"/>
          <p14:tracePt t="24620" x="4241800" y="2633663"/>
          <p14:tracePt t="24634" x="4160838" y="2670175"/>
          <p14:tracePt t="24649" x="4054475" y="2705100"/>
          <p14:tracePt t="24666" x="3983038" y="2741613"/>
          <p14:tracePt t="24683" x="3803650" y="2822575"/>
          <p14:tracePt t="24699" x="3732213" y="2857500"/>
          <p14:tracePt t="24716" x="3670300" y="2894013"/>
          <p14:tracePt t="24733" x="3571875" y="2938463"/>
          <p14:tracePt t="24749" x="3517900" y="2965450"/>
          <p14:tracePt t="24767" x="3473450" y="2982913"/>
          <p14:tracePt t="24783" x="3419475" y="3009900"/>
          <p14:tracePt t="24800" x="3411538" y="3017838"/>
          <p14:tracePt t="24817" x="3402013" y="3017838"/>
          <p14:tracePt t="24833" x="3394075" y="3017838"/>
          <p14:tracePt t="24861" x="3384550" y="3017838"/>
          <p14:tracePt t="25376" x="3394075" y="3017838"/>
          <p14:tracePt t="25440" x="3402013" y="3017838"/>
          <p14:tracePt t="25489" x="3402013" y="3009900"/>
          <p14:tracePt t="25880" x="3402013" y="3000375"/>
          <p14:tracePt t="25994" x="3402013" y="2990850"/>
          <p14:tracePt t="26072" x="3402013" y="2982913"/>
          <p14:tracePt t="26158" x="3402013" y="2973388"/>
          <p14:tracePt t="26221" x="3402013" y="2965450"/>
          <p14:tracePt t="26234" x="3394075" y="2955925"/>
          <p14:tracePt t="26246" x="3394075" y="2946400"/>
          <p14:tracePt t="26259" x="3394075" y="2938463"/>
          <p14:tracePt t="26274" x="3375025" y="2928938"/>
          <p14:tracePt t="26290" x="3375025" y="2911475"/>
          <p14:tracePt t="26308" x="3367088" y="2894013"/>
          <p14:tracePt t="26324" x="3357563" y="2884488"/>
          <p14:tracePt t="26341" x="3357563" y="2874963"/>
          <p14:tracePt t="26359" x="3357563" y="2867025"/>
          <p14:tracePt t="26374" x="3357563" y="2857500"/>
          <p14:tracePt t="26409" x="3357563" y="2840038"/>
          <p14:tracePt t="27380" x="3357563" y="2847975"/>
          <p14:tracePt t="27469" x="3357563" y="2857500"/>
          <p14:tracePt t="27607" x="3348038" y="2857500"/>
          <p14:tracePt t="30758" x="3357563" y="2857500"/>
          <p14:tracePt t="30770" x="3375025" y="2867025"/>
          <p14:tracePt t="30783" x="3402013" y="2884488"/>
          <p14:tracePt t="30797" x="3490913" y="2938463"/>
          <p14:tracePt t="30813" x="3598863" y="3017838"/>
          <p14:tracePt t="30830" x="3724275" y="3116263"/>
          <p14:tracePt t="30846" x="3902075" y="3232150"/>
          <p14:tracePt t="30863" x="3956050" y="3276600"/>
          <p14:tracePt t="30882" x="4108450" y="3348038"/>
          <p14:tracePt t="30897" x="4179888" y="3394075"/>
          <p14:tracePt t="30913" x="4241800" y="3438525"/>
          <p14:tracePt t="30930" x="4295775" y="3465513"/>
          <p14:tracePt t="30947" x="4357688" y="3500438"/>
          <p14:tracePt t="30964" x="4384675" y="3517900"/>
          <p14:tracePt t="30980" x="4411663" y="3527425"/>
          <p14:tracePt t="30997" x="4429125" y="3536950"/>
          <p14:tracePt t="31014" x="4438650" y="3536950"/>
          <p14:tracePt t="31030" x="4446588" y="3536950"/>
          <p14:tracePt t="31047" x="4465638" y="3536950"/>
          <p14:tracePt t="31064" x="4483100" y="3536950"/>
          <p14:tracePt t="31081" x="4491038" y="3536950"/>
          <p14:tracePt t="31098" x="4518025" y="3536950"/>
          <p14:tracePt t="31114" x="4527550" y="3536950"/>
          <p14:tracePt t="31131" x="4572000" y="3517900"/>
          <p14:tracePt t="31148" x="4679950" y="3429000"/>
          <p14:tracePt t="31165" x="4705350" y="3394075"/>
          <p14:tracePt t="31181" x="4741863" y="3375025"/>
          <p14:tracePt t="31198" x="4776788" y="3348038"/>
          <p14:tracePt t="31215" x="4786313" y="3340100"/>
          <p14:tracePt t="31232" x="4795838" y="3330575"/>
          <p14:tracePt t="31248" x="4803775" y="3330575"/>
          <p14:tracePt t="31265" x="4803775" y="3322638"/>
          <p14:tracePt t="31282" x="4813300" y="3322638"/>
          <p14:tracePt t="31300" x="4813300" y="3313113"/>
          <p14:tracePt t="31476" x="4822825" y="3313113"/>
          <p14:tracePt t="31501" x="4822825" y="3303588"/>
          <p14:tracePt t="31641" x="4822825" y="3295650"/>
          <p14:tracePt t="31678" x="4830763" y="3295650"/>
          <p14:tracePt t="32434" x="4822825" y="3295650"/>
          <p14:tracePt t="32460" x="4813300" y="3295650"/>
          <p14:tracePt t="32472" x="4813300" y="3286125"/>
          <p14:tracePt t="32484" x="4803775" y="3286125"/>
          <p14:tracePt t="32497" x="4795838" y="3286125"/>
          <p14:tracePt t="32509" x="4786313" y="3276600"/>
          <p14:tracePt t="32523" x="4759325" y="3276600"/>
          <p14:tracePt t="32538" x="4714875" y="3251200"/>
          <p14:tracePt t="32555" x="4652963" y="3224213"/>
          <p14:tracePt t="32572" x="4510088" y="3170238"/>
          <p14:tracePt t="32588" x="4446588" y="3152775"/>
          <p14:tracePt t="32605" x="4384675" y="3116263"/>
          <p14:tracePt t="32622" x="4259263" y="3081338"/>
          <p14:tracePt t="32639" x="4197350" y="3062288"/>
          <p14:tracePt t="32655" x="4143375" y="3054350"/>
          <p14:tracePt t="32672" x="4037013" y="3027363"/>
          <p14:tracePt t="32689" x="3983038" y="3009900"/>
          <p14:tracePt t="32705" x="3938588" y="2990850"/>
          <p14:tracePt t="32723" x="3830638" y="2955925"/>
          <p14:tracePt t="32739" x="3776663" y="2928938"/>
          <p14:tracePt t="32756" x="3724275" y="2911475"/>
          <p14:tracePt t="32773" x="3660775" y="2884488"/>
          <p14:tracePt t="32789" x="3652838" y="2874963"/>
          <p14:tracePt t="32806" x="3643313" y="2867025"/>
          <p14:tracePt t="32824" x="3625850" y="2847975"/>
          <p14:tracePt t="32840" x="3616325" y="2847975"/>
          <p14:tracePt t="32857" x="3608388" y="2840038"/>
          <p14:tracePt t="32875" x="3608388" y="2830513"/>
          <p14:tracePt t="32938" x="3608388" y="2822575"/>
          <p14:tracePt t="33871" x="3616325" y="2822575"/>
          <p14:tracePt t="33884" x="3625850" y="2840038"/>
          <p14:tracePt t="33897" x="3643313" y="2847975"/>
          <p14:tracePt t="33912" x="3670300" y="2867025"/>
          <p14:tracePt t="33928" x="3697288" y="2901950"/>
          <p14:tracePt t="33945" x="3776663" y="2982913"/>
          <p14:tracePt t="33962" x="3803650" y="3009900"/>
          <p14:tracePt t="33979" x="3830638" y="3036888"/>
          <p14:tracePt t="33996" x="3894138" y="3089275"/>
          <p14:tracePt t="34012" x="3919538" y="3108325"/>
          <p14:tracePt t="34029" x="3965575" y="3133725"/>
          <p14:tracePt t="34035" x="4010025" y="3179763"/>
          <p14:tracePt t="34048" x="4054475" y="3224213"/>
          <p14:tracePt t="34062" x="4098925" y="3259138"/>
          <p14:tracePt t="34079" x="4133850" y="3295650"/>
          <p14:tracePt t="34097" x="4197350" y="3348038"/>
          <p14:tracePt t="34113" x="4251325" y="3367088"/>
          <p14:tracePt t="34130" x="4295775" y="3394075"/>
          <p14:tracePt t="34148" x="4357688" y="3429000"/>
          <p14:tracePt t="34163" x="4367213" y="3438525"/>
          <p14:tracePt t="34179" x="4384675" y="3455988"/>
          <p14:tracePt t="34198" x="4402138" y="3473450"/>
          <p14:tracePt t="34229" x="4402138" y="3482975"/>
          <p14:tracePt t="34262" x="4411663" y="3490913"/>
          <p14:tracePt t="35458" x="4411663" y="3482975"/>
          <p14:tracePt t="35572" x="4402138" y="3482975"/>
          <p14:tracePt t="35597" x="4402138" y="3473450"/>
          <p14:tracePt t="35672" x="4402138" y="3465513"/>
          <p14:tracePt t="35773" x="4402138" y="3455988"/>
          <p14:tracePt t="35811" x="4402138" y="3446463"/>
          <p14:tracePt t="35835" x="4402138" y="3438525"/>
          <p14:tracePt t="35849" x="4394200" y="3438525"/>
          <p14:tracePt t="35861" x="4394200" y="3419475"/>
          <p14:tracePt t="35874" x="4394200" y="3402013"/>
          <p14:tracePt t="35888" x="4394200" y="3384550"/>
          <p14:tracePt t="35905" x="4394200" y="3367088"/>
          <p14:tracePt t="35924" x="4394200" y="3322638"/>
          <p14:tracePt t="35938" x="4394200" y="3313113"/>
          <p14:tracePt t="35955" x="4394200" y="3295650"/>
          <p14:tracePt t="35974" x="4384675" y="3259138"/>
          <p14:tracePt t="35988" x="4384675" y="3232150"/>
          <p14:tracePt t="36005" x="4384675" y="3197225"/>
          <p14:tracePt t="36024" x="4384675" y="3116263"/>
          <p14:tracePt t="36039" x="4384675" y="3071813"/>
          <p14:tracePt t="36055" x="4384675" y="3044825"/>
          <p14:tracePt t="36075" x="4384675" y="3000375"/>
          <p14:tracePt t="36089" x="4384675" y="2973388"/>
          <p14:tracePt t="36106" x="4384675" y="2938463"/>
          <p14:tracePt t="36125" x="4384675" y="2867025"/>
          <p14:tracePt t="36139" x="4384675" y="2847975"/>
          <p14:tracePt t="36156" x="4384675" y="2830513"/>
          <p14:tracePt t="36175" x="4384675" y="2795588"/>
          <p14:tracePt t="36189" x="4394200" y="2776538"/>
          <p14:tracePt t="36206" x="4394200" y="2768600"/>
          <p14:tracePt t="36225" x="4402138" y="2732088"/>
          <p14:tracePt t="36240" x="4411663" y="2724150"/>
          <p14:tracePt t="36256" x="4411663" y="2705100"/>
          <p14:tracePt t="36273" x="4419600" y="2687638"/>
          <p14:tracePt t="36290" x="4419600" y="2670175"/>
          <p14:tracePt t="36307" x="4429125" y="2660650"/>
          <p14:tracePt t="36327" x="4429125" y="2652713"/>
          <p14:tracePt t="36341" x="4429125" y="2643188"/>
          <p14:tracePt t="36357" x="4438650" y="2643188"/>
          <p14:tracePt t="37096" x="4438650" y="2633663"/>
          <p14:tracePt t="37159" x="4446588" y="2633663"/>
          <p14:tracePt t="37360" x="4456113" y="2633663"/>
          <p14:tracePt t="37385" x="4465638" y="2633663"/>
          <p14:tracePt t="37398" x="4483100" y="2633663"/>
          <p14:tracePt t="37411" x="4483100" y="2643188"/>
          <p14:tracePt t="37423" x="4500563" y="2652713"/>
          <p14:tracePt t="37435" x="4510088" y="2660650"/>
          <p14:tracePt t="37449" x="4527550" y="2679700"/>
          <p14:tracePt t="37462" x="4537075" y="2687638"/>
          <p14:tracePt t="37487" x="4554538" y="2697163"/>
          <p14:tracePt t="37500" x="4562475" y="2705100"/>
          <p14:tracePt t="37512" x="4581525" y="2724150"/>
          <p14:tracePt t="37530" x="4598988" y="2732088"/>
          <p14:tracePt t="37548" x="4625975" y="2751138"/>
          <p14:tracePt t="37563" x="4633913" y="2768600"/>
          <p14:tracePt t="37580" x="4643438" y="2768600"/>
          <p14:tracePt t="37597" x="4652963" y="2776538"/>
          <p14:tracePt t="37602" x="4660900" y="2795588"/>
          <p14:tracePt t="37613" x="4679950" y="2803525"/>
          <p14:tracePt t="37630" x="4687888" y="2822575"/>
          <p14:tracePt t="37649" x="4724400" y="2847975"/>
          <p14:tracePt t="37663" x="4741863" y="2874963"/>
          <p14:tracePt t="37680" x="4759325" y="2884488"/>
          <p14:tracePt t="37698" x="4813300" y="2911475"/>
          <p14:tracePt t="37714" x="4830763" y="2928938"/>
          <p14:tracePt t="37730" x="4857750" y="2938463"/>
          <p14:tracePt t="37747" x="4875213" y="2955925"/>
          <p14:tracePt t="37764" x="4902200" y="2965450"/>
          <p14:tracePt t="37781" x="4919663" y="2973388"/>
          <p14:tracePt t="37801" x="4929188" y="2982913"/>
          <p14:tracePt t="37815" x="4946650" y="2990850"/>
          <p14:tracePt t="37839" x="4965700" y="2990850"/>
          <p14:tracePt t="37865" x="4973638" y="3000375"/>
          <p14:tracePt t="37890" x="4983163" y="3009900"/>
          <p14:tracePt t="37915" x="4991100" y="3009900"/>
          <p14:tracePt t="37977" x="4991100" y="3017838"/>
          <p14:tracePt t="47351" x="4983163" y="3017838"/>
          <p14:tracePt t="47376" x="4973638" y="3017838"/>
          <p14:tracePt t="47402" x="4956175" y="3017838"/>
          <p14:tracePt t="47414" x="4938713" y="3017838"/>
          <p14:tracePt t="47427" x="4929188" y="3009900"/>
          <p14:tracePt t="47439" x="4902200" y="2990850"/>
          <p14:tracePt t="47452" x="4884738" y="2965450"/>
          <p14:tracePt t="47465" x="4875213" y="2946400"/>
          <p14:tracePt t="47478" x="4857750" y="2938463"/>
          <p14:tracePt t="47495" x="4848225" y="2911475"/>
          <p14:tracePt t="47514" x="4848225" y="2894013"/>
          <p14:tracePt t="47529" x="4848225" y="2884488"/>
          <p14:tracePt t="47563" x="4848225" y="2874963"/>
          <p14:tracePt t="47654" x="4857750" y="2874963"/>
          <p14:tracePt t="47666" x="4875213" y="2874963"/>
          <p14:tracePt t="47679" x="4911725" y="2874963"/>
          <p14:tracePt t="47692" x="4946650" y="2874963"/>
          <p14:tracePt t="47704" x="4983163" y="2874963"/>
          <p14:tracePt t="47717" x="5027613" y="2874963"/>
          <p14:tracePt t="47730" x="5099050" y="2874963"/>
          <p14:tracePt t="47747" x="5160963" y="2911475"/>
          <p14:tracePt t="47763" x="5214938" y="2919413"/>
          <p14:tracePt t="47780" x="5330825" y="3009900"/>
          <p14:tracePt t="47797" x="5384800" y="3044825"/>
          <p14:tracePt t="47815" x="5510213" y="3125788"/>
          <p14:tracePt t="47830" x="5527675" y="3152775"/>
          <p14:tracePt t="47847" x="5554663" y="3179763"/>
          <p14:tracePt t="47864" x="5562600" y="3205163"/>
          <p14:tracePt t="47881" x="5572125" y="3232150"/>
          <p14:tracePt t="47906" x="5572125" y="3241675"/>
          <p14:tracePt t="47957" x="5572125" y="3251200"/>
          <p14:tracePt t="48007" x="5572125" y="3259138"/>
          <p14:tracePt t="48095" x="5562600" y="3259138"/>
          <p14:tracePt t="54329" x="5562600" y="3268663"/>
          <p14:tracePt t="62788" x="5562600" y="3251200"/>
          <p14:tracePt t="62801" x="5545138" y="3232150"/>
          <p14:tracePt t="62813" x="5500688" y="3197225"/>
          <p14:tracePt t="62825" x="5394325" y="3143250"/>
          <p14:tracePt t="62839" x="5268913" y="3108325"/>
          <p14:tracePt t="62855" x="5099050" y="3054350"/>
          <p14:tracePt t="62871" x="4946650" y="3009900"/>
          <p14:tracePt t="62888" x="4751388" y="2965450"/>
          <p14:tracePt t="62905" x="4687888" y="2938463"/>
          <p14:tracePt t="62922" x="4625975" y="2911475"/>
          <p14:tracePt t="62938" x="4554538" y="2857500"/>
          <p14:tracePt t="62955" x="4527550" y="2830513"/>
          <p14:tracePt t="62972" x="4518025" y="2795588"/>
          <p14:tracePt t="62989" x="4483100" y="2732088"/>
          <p14:tracePt t="63005" x="4473575" y="2679700"/>
          <p14:tracePt t="63022" x="4465638" y="2625725"/>
          <p14:tracePt t="63039" x="4456113" y="2527300"/>
          <p14:tracePt t="63056" x="4456113" y="2446338"/>
          <p14:tracePt t="63072" x="4465638" y="2347913"/>
          <p14:tracePt t="63090" x="4741863" y="2044700"/>
          <p14:tracePt t="63106" x="5054600" y="1812925"/>
          <p14:tracePt t="63123" x="5197475" y="1731963"/>
          <p14:tracePt t="63140" x="5357813" y="1679575"/>
          <p14:tracePt t="63156" x="5394325" y="1670050"/>
          <p14:tracePt t="63173" x="5411788" y="1670050"/>
          <p14:tracePt t="63242" x="5411788" y="1679575"/>
          <p14:tracePt t="63254" x="5402263" y="1697038"/>
          <p14:tracePt t="63266" x="5357813" y="1724025"/>
          <p14:tracePt t="63279" x="5259388" y="1776413"/>
          <p14:tracePt t="63293" x="5099050" y="1847850"/>
          <p14:tracePt t="63307" x="4867275" y="1946275"/>
          <p14:tracePt t="63324" x="4670425" y="2009775"/>
          <p14:tracePt t="63341" x="4367213" y="2133600"/>
          <p14:tracePt t="63357" x="4276725" y="2160588"/>
          <p14:tracePt t="63374" x="4205288" y="2179638"/>
          <p14:tracePt t="63392" x="4044950" y="2187575"/>
          <p14:tracePt t="63407" x="4000500" y="2187575"/>
          <p14:tracePt t="63424" x="3938588" y="2187575"/>
          <p14:tracePt t="63442" x="3795713" y="2179638"/>
          <p14:tracePt t="63458" x="3714750" y="2160588"/>
          <p14:tracePt t="63474" x="3652838" y="2152650"/>
          <p14:tracePt t="63493" x="3581400" y="2125663"/>
          <p14:tracePt t="63508" x="3562350" y="2116138"/>
          <p14:tracePt t="63525" x="3554413" y="2116138"/>
          <p14:tracePt t="63543" x="3544888" y="2116138"/>
          <p14:tracePt t="63558" x="3544888" y="2108200"/>
          <p14:tracePt t="63821" x="3544888" y="2125663"/>
          <p14:tracePt t="63848" x="3544888" y="2133600"/>
          <p14:tracePt t="63859" x="3544888" y="2143125"/>
          <p14:tracePt t="63884" x="3544888" y="2152650"/>
          <p14:tracePt t="63897" x="3544888" y="2170113"/>
          <p14:tracePt t="63909" x="3527425" y="2187575"/>
          <p14:tracePt t="63922" x="3500438" y="2214563"/>
          <p14:tracePt t="63935" x="3455988" y="2259013"/>
          <p14:tracePt t="63947" x="3402013" y="2303463"/>
          <p14:tracePt t="63961" x="3340100" y="2357438"/>
          <p14:tracePt t="63977" x="3268663" y="2411413"/>
          <p14:tracePt t="63994" x="3205163" y="2465388"/>
          <p14:tracePt t="64010" x="3116263" y="2509838"/>
          <p14:tracePt t="64027" x="3081338" y="2517775"/>
          <p14:tracePt t="64044" x="3062288" y="2527300"/>
          <p14:tracePt t="64061" x="3027363" y="2527300"/>
          <p14:tracePt t="64077" x="3017838" y="2527300"/>
          <p14:tracePt t="64094" x="3000375" y="2527300"/>
          <p14:tracePt t="64111" x="2973388" y="2527300"/>
          <p14:tracePt t="64128" x="2965450" y="2517775"/>
          <p14:tracePt t="64144" x="2955925" y="2500313"/>
          <p14:tracePt t="64161" x="2928938" y="2473325"/>
          <p14:tracePt t="64179" x="2919413" y="2438400"/>
          <p14:tracePt t="64195" x="2901950" y="2401888"/>
          <p14:tracePt t="64211" x="2894013" y="2357438"/>
          <p14:tracePt t="64228" x="2894013" y="2347913"/>
          <p14:tracePt t="64245" x="2894013" y="2330450"/>
          <p14:tracePt t="64262" x="2894013" y="2312988"/>
          <p14:tracePt t="64278" x="2894013" y="2303463"/>
          <p14:tracePt t="64300" x="2894013" y="2295525"/>
          <p14:tracePt t="64326" x="2894013" y="2286000"/>
          <p14:tracePt t="64439" x="2901950" y="2286000"/>
          <p14:tracePt t="64527" x="2911475" y="2286000"/>
          <p14:tracePt t="64578" x="2911475" y="2295525"/>
          <p14:tracePt t="64590" x="2919413" y="2295525"/>
          <p14:tracePt t="64603" x="2928938" y="2303463"/>
          <p14:tracePt t="64616" x="2938463" y="2303463"/>
          <p14:tracePt t="64641" x="2946400" y="2312988"/>
          <p14:tracePt t="64666" x="2946400" y="2322513"/>
          <p14:tracePt t="64679" x="2955925" y="2322513"/>
          <p14:tracePt t="64704" x="2965450" y="2330450"/>
          <p14:tracePt t="64716" x="2973388" y="2330450"/>
          <p14:tracePt t="64741" x="2982913" y="2339975"/>
          <p14:tracePt t="64754" x="2982913" y="2347913"/>
          <p14:tracePt t="64768" x="3000375" y="2357438"/>
          <p14:tracePt t="64781" x="3000375" y="2366963"/>
          <p14:tracePt t="64798" x="3017838" y="2384425"/>
          <p14:tracePt t="64817" x="3036888" y="2419350"/>
          <p14:tracePt t="64831" x="3044825" y="2438400"/>
          <p14:tracePt t="64848" x="3054350" y="2455863"/>
          <p14:tracePt t="64867" x="3062288" y="2490788"/>
          <p14:tracePt t="64881" x="3071813" y="2509838"/>
          <p14:tracePt t="64898" x="3071813" y="2517775"/>
          <p14:tracePt t="64917" x="3081338" y="2554288"/>
          <p14:tracePt t="64932" x="3081338" y="2562225"/>
          <p14:tracePt t="64948" x="3089275" y="2589213"/>
          <p14:tracePt t="64967" x="3098800" y="2643188"/>
          <p14:tracePt t="64982" x="3098800" y="2670175"/>
          <p14:tracePt t="64999" x="3108325" y="2697163"/>
          <p14:tracePt t="65018" x="3108325" y="2741613"/>
          <p14:tracePt t="65032" x="3116263" y="2759075"/>
          <p14:tracePt t="65049" x="3116263" y="2776538"/>
          <p14:tracePt t="65066" x="3116263" y="2795588"/>
          <p14:tracePt t="65082" x="3116263" y="2847975"/>
          <p14:tracePt t="65099" x="3116263" y="2867025"/>
          <p14:tracePt t="65116" x="3116263" y="2884488"/>
          <p14:tracePt t="65133" x="3116263" y="2911475"/>
          <p14:tracePt t="65149" x="3116263" y="2919413"/>
          <p14:tracePt t="65182" x="3116263" y="2938463"/>
          <p14:tracePt t="65216" x="3108325" y="2946400"/>
          <p14:tracePt t="65233" x="3108325" y="2955925"/>
          <p14:tracePt t="65250" x="3098800" y="2955925"/>
          <p14:tracePt t="65267" x="3089275" y="2955925"/>
          <p14:tracePt t="65296" x="3081338" y="2955925"/>
          <p14:tracePt t="65310" x="3071813" y="2955925"/>
          <p14:tracePt t="65321" x="3062288" y="2955925"/>
          <p14:tracePt t="65335" x="3054350" y="2946400"/>
          <p14:tracePt t="65350" x="3027363" y="2938463"/>
          <p14:tracePt t="65367" x="3009900" y="2919413"/>
          <p14:tracePt t="65384" x="2955925" y="2874963"/>
          <p14:tracePt t="65401" x="2938463" y="2857500"/>
          <p14:tracePt t="65417" x="2911475" y="2847975"/>
          <p14:tracePt t="65434" x="2884488" y="2813050"/>
          <p14:tracePt t="65451" x="2867025" y="2795588"/>
          <p14:tracePt t="65484" x="2847975" y="2776538"/>
          <p14:tracePt t="65501" x="2847975" y="2768600"/>
          <p14:tracePt t="65518" x="2840038" y="2751138"/>
          <p14:tracePt t="65535" x="2840038" y="2741613"/>
          <p14:tracePt t="65551" x="2830513" y="2724150"/>
          <p14:tracePt t="65568" x="2830513" y="2714625"/>
          <p14:tracePt t="65585" x="2813050" y="2670175"/>
          <p14:tracePt t="65602" x="2813050" y="2643188"/>
          <p14:tracePt t="65618" x="2813050" y="2598738"/>
          <p14:tracePt t="65636" x="2813050" y="2554288"/>
          <p14:tracePt t="65652" x="2813050" y="2536825"/>
          <p14:tracePt t="65668" x="2813050" y="2517775"/>
          <p14:tracePt t="65685" x="2813050" y="2482850"/>
          <p14:tracePt t="65702" x="2813050" y="2455863"/>
          <p14:tracePt t="65719" x="2813050" y="2428875"/>
          <p14:tracePt t="65737" x="2822575" y="2384425"/>
          <p14:tracePt t="65752" x="2830513" y="2357438"/>
          <p14:tracePt t="65769" x="2840038" y="2339975"/>
          <p14:tracePt t="65787" x="2867025" y="2312988"/>
          <p14:tracePt t="65803" x="2874963" y="2303463"/>
          <p14:tracePt t="65819" x="2894013" y="2286000"/>
          <p14:tracePt t="65836" x="2928938" y="2251075"/>
          <p14:tracePt t="65853" x="2946400" y="2232025"/>
          <p14:tracePt t="65870" x="2965450" y="2214563"/>
          <p14:tracePt t="65887" x="3009900" y="2187575"/>
          <p14:tracePt t="65903" x="3017838" y="2179638"/>
          <p14:tracePt t="65920" x="3027363" y="2179638"/>
          <p14:tracePt t="65938" x="3044825" y="2170113"/>
          <p14:tracePt t="65953" x="3054350" y="2170113"/>
          <p14:tracePt t="65970" x="3062288" y="2170113"/>
          <p14:tracePt t="65989" x="3089275" y="2170113"/>
          <p14:tracePt t="66003" x="3098800" y="2170113"/>
          <p14:tracePt t="66020" x="3108325" y="2170113"/>
          <p14:tracePt t="66039" x="3170238" y="2170113"/>
          <p14:tracePt t="66054" x="3197225" y="2170113"/>
          <p14:tracePt t="66071" x="3232150" y="2170113"/>
          <p14:tracePt t="66089" x="3295650" y="2187575"/>
          <p14:tracePt t="66104" x="3340100" y="2205038"/>
          <p14:tracePt t="66121" x="3394075" y="2232025"/>
          <p14:tracePt t="66140" x="3490913" y="2276475"/>
          <p14:tracePt t="66154" x="3517900" y="2303463"/>
          <p14:tracePt t="66171" x="3544888" y="2322513"/>
          <p14:tracePt t="66190" x="3571875" y="2357438"/>
          <p14:tracePt t="66205" x="3598863" y="2374900"/>
          <p14:tracePt t="66221" x="3625850" y="2401888"/>
          <p14:tracePt t="66240" x="3687763" y="2465388"/>
          <p14:tracePt t="66255" x="3714750" y="2490788"/>
          <p14:tracePt t="66272" x="3732213" y="2527300"/>
          <p14:tracePt t="66291" x="3768725" y="2571750"/>
          <p14:tracePt t="66305" x="3776663" y="2598738"/>
          <p14:tracePt t="66322" x="3776663" y="2616200"/>
          <p14:tracePt t="66341" x="3786188" y="2679700"/>
          <p14:tracePt t="66355" x="3786188" y="2714625"/>
          <p14:tracePt t="66372" x="3786188" y="2732088"/>
          <p14:tracePt t="66389" x="3786188" y="2751138"/>
          <p14:tracePt t="66406" x="3786188" y="2786063"/>
          <p14:tracePt t="66422" x="3786188" y="2795588"/>
          <p14:tracePt t="66441" x="3786188" y="2822575"/>
          <p14:tracePt t="66456" x="3776663" y="2830513"/>
          <p14:tracePt t="66473" x="3759200" y="2847975"/>
          <p14:tracePt t="66489" x="3751263" y="2847975"/>
          <p14:tracePt t="66506" x="3724275" y="2874963"/>
          <p14:tracePt t="66523" x="3714750" y="2894013"/>
          <p14:tracePt t="66539" x="3697288" y="2901950"/>
          <p14:tracePt t="66556" x="3670300" y="2928938"/>
          <p14:tracePt t="66573" x="3652838" y="2938463"/>
          <p14:tracePt t="66590" x="3643313" y="2946400"/>
          <p14:tracePt t="66607" x="3616325" y="2955925"/>
          <p14:tracePt t="66623" x="3608388" y="2965450"/>
          <p14:tracePt t="66640" x="3598863" y="2965450"/>
          <p14:tracePt t="66657" x="3581400" y="2973388"/>
          <p14:tracePt t="66690" x="3571875" y="2973388"/>
          <p14:tracePt t="66707" x="3571875" y="2982913"/>
          <p14:tracePt t="66724" x="3562350" y="2982913"/>
          <p14:tracePt t="66758" x="3544888" y="2982913"/>
          <p14:tracePt t="66783" x="3536950" y="2982913"/>
          <p14:tracePt t="66796" x="3527425" y="2982913"/>
          <p14:tracePt t="66809" x="3517900" y="2990850"/>
          <p14:tracePt t="66820" x="3509963" y="2990850"/>
          <p14:tracePt t="66834" x="3500438" y="3000375"/>
          <p14:tracePt t="66846" x="3490913" y="3000375"/>
          <p14:tracePt t="66872" x="3473450" y="3000375"/>
          <p14:tracePt t="66897" x="3465513" y="3000375"/>
          <p14:tracePt t="66909" x="3446463" y="3000375"/>
          <p14:tracePt t="66934" x="3438525" y="3000375"/>
          <p14:tracePt t="66947" x="3419475" y="3000375"/>
          <p14:tracePt t="66972" x="3411538" y="3000375"/>
          <p14:tracePt t="66984" x="3402013" y="3000375"/>
          <p14:tracePt t="67010" x="3394075" y="3000375"/>
          <p14:tracePt t="67048" x="3384550" y="3000375"/>
          <p14:tracePt t="67086" x="3375025" y="3000375"/>
          <p14:tracePt t="67099" x="3367088" y="3000375"/>
          <p14:tracePt t="67112" x="3357563" y="3000375"/>
          <p14:tracePt t="67136" x="3348038" y="3000375"/>
          <p14:tracePt t="67161" x="3330575" y="3000375"/>
          <p14:tracePt t="67187" x="3322638" y="3000375"/>
          <p14:tracePt t="67212" x="3313113" y="3000375"/>
          <p14:tracePt t="67287" x="3303588" y="3000375"/>
          <p14:tracePt t="67312" x="3295650" y="3000375"/>
          <p14:tracePt t="67325" x="3295650" y="2990850"/>
          <p14:tracePt t="67363" x="3286125" y="2990850"/>
          <p14:tracePt t="67401" x="3286125" y="2982913"/>
          <p14:tracePt t="67451" x="3276600" y="2982913"/>
          <p14:tracePt t="67590" x="3276600" y="2973388"/>
          <p14:tracePt t="76550" x="3276600" y="2965450"/>
          <p14:tracePt t="76601" x="3276600" y="2955925"/>
          <p14:tracePt t="77244" x="3276600" y="2946400"/>
          <p14:tracePt t="77268" x="3276600" y="2938463"/>
          <p14:tracePt t="77294" x="3268663" y="2928938"/>
          <p14:tracePt t="77306" x="3259138" y="2919413"/>
          <p14:tracePt t="77319" x="3251200" y="2901950"/>
          <p14:tracePt t="77331" x="3232150" y="2874963"/>
          <p14:tracePt t="77345" x="3214688" y="2847975"/>
          <p14:tracePt t="77360" x="3187700" y="2803525"/>
          <p14:tracePt t="77377" x="3170238" y="2768600"/>
          <p14:tracePt t="77393" x="3152775" y="2714625"/>
          <p14:tracePt t="77410" x="3152775" y="2705100"/>
          <p14:tracePt t="77427" x="3143250" y="2687638"/>
          <p14:tracePt t="77433" x="3143250" y="2679700"/>
          <p14:tracePt t="77470" x="3143250" y="2670175"/>
          <p14:tracePt t="77495" x="3143250" y="2660650"/>
          <p14:tracePt t="77559" x="3143250" y="2652713"/>
          <p14:tracePt t="77584" x="3143250" y="2643188"/>
          <p14:tracePt t="77596" x="3143250" y="2633663"/>
          <p14:tracePt t="77622" x="3143250" y="2625725"/>
          <p14:tracePt t="77634" x="3143250" y="2616200"/>
          <p14:tracePt t="77659" x="3133725" y="2598738"/>
          <p14:tracePt t="77685" x="3125788" y="2589213"/>
          <p14:tracePt t="77698" x="3125788" y="2581275"/>
          <p14:tracePt t="77709" x="3125788" y="2571750"/>
          <p14:tracePt t="77722" x="3125788" y="2562225"/>
          <p14:tracePt t="77734" x="3125788" y="2554288"/>
          <p14:tracePt t="77748" x="3125788" y="2544763"/>
          <p14:tracePt t="77772" x="3125788" y="2536825"/>
          <p14:tracePt t="77785" x="3116263" y="2517775"/>
          <p14:tracePt t="77799" x="3116263" y="2509838"/>
          <p14:tracePt t="77812" x="3116263" y="2500313"/>
          <p14:tracePt t="77828" x="3108325" y="2490788"/>
          <p14:tracePt t="77847" x="3098800" y="2455863"/>
          <p14:tracePt t="77862" x="3089275" y="2446338"/>
          <p14:tracePt t="77879" x="3089275" y="2438400"/>
          <p14:tracePt t="77898" x="3062288" y="2411413"/>
          <p14:tracePt t="77913" x="3044825" y="2401888"/>
          <p14:tracePt t="77929" x="3036888" y="2393950"/>
          <p14:tracePt t="77948" x="3009900" y="2374900"/>
          <p14:tracePt t="77963" x="3000375" y="2366963"/>
          <p14:tracePt t="77979" x="2982913" y="2357438"/>
          <p14:tracePt t="77999" x="2965450" y="2347913"/>
          <p14:tracePt t="78013" x="2946400" y="2347913"/>
          <p14:tracePt t="78030" x="2938463" y="2347913"/>
          <p14:tracePt t="78049" x="2919413" y="2347913"/>
          <p14:tracePt t="78063" x="2911475" y="2347913"/>
          <p14:tracePt t="78080" x="2901950" y="2347913"/>
          <p14:tracePt t="78115" x="2894013" y="2347913"/>
          <p14:tracePt t="79588" x="2894013" y="2357438"/>
          <p14:tracePt t="79613" x="2901950" y="2357438"/>
          <p14:tracePt t="79650" x="2911475" y="2357438"/>
          <p14:tracePt t="79663" x="2911475" y="2366963"/>
          <p14:tracePt t="79701" x="2919413" y="2366963"/>
          <p14:tracePt t="79727" x="2919413" y="2374900"/>
          <p14:tracePt t="79739" x="2928938" y="2374900"/>
          <p14:tracePt t="79751" x="2928938" y="2384425"/>
          <p14:tracePt t="79779" x="2938463" y="2384425"/>
          <p14:tracePt t="79803" x="2938463" y="2393950"/>
          <p14:tracePt t="79827" x="2946400" y="2393950"/>
          <p14:tracePt t="79916" x="2955925" y="2401888"/>
          <p14:tracePt t="80041" x="2965450" y="2401888"/>
          <p14:tracePt t="80080" x="2965450" y="2411413"/>
          <p14:tracePt t="80193" x="2965450" y="2419350"/>
          <p14:tracePt t="80218" x="2973388" y="2419350"/>
          <p14:tracePt t="80256" x="2982913" y="2419350"/>
          <p14:tracePt t="80307" x="2982913" y="2428875"/>
          <p14:tracePt t="80332" x="2990850" y="2428875"/>
          <p14:tracePt t="80370" x="3000375" y="2438400"/>
          <p14:tracePt t="80433" x="3009900" y="2438400"/>
          <p14:tracePt t="80722" x="3009900" y="2446338"/>
          <p14:tracePt t="82197" x="3017838" y="2455863"/>
          <p14:tracePt t="82210" x="3017838" y="2473325"/>
          <p14:tracePt t="82222" x="3027363" y="2500313"/>
          <p14:tracePt t="82236" x="3044825" y="2536825"/>
          <p14:tracePt t="82251" x="3071813" y="2598738"/>
          <p14:tracePt t="82268" x="3089275" y="2652713"/>
          <p14:tracePt t="82284" x="3098800" y="2697163"/>
          <p14:tracePt t="82301" x="3098800" y="2724150"/>
          <p14:tracePt t="82318" x="3108325" y="2751138"/>
          <p14:tracePt t="82334" x="3116263" y="2803525"/>
          <p14:tracePt t="82351" x="3116263" y="2822575"/>
          <p14:tracePt t="82368" x="3116263" y="2840038"/>
          <p14:tracePt t="82384" x="3116263" y="2857500"/>
          <p14:tracePt t="82418" x="3116263" y="2867025"/>
          <p14:tracePt t="82700" x="3116263" y="2857500"/>
          <p14:tracePt t="83585" x="3116263" y="2847975"/>
          <p14:tracePt t="83596" x="3116263" y="2840038"/>
          <p14:tracePt t="83646" x="3116263" y="2830513"/>
          <p14:tracePt t="83671" x="3116263" y="2822575"/>
          <p14:tracePt t="83709" x="3116263" y="2813050"/>
          <p14:tracePt t="83721" x="3116263" y="2803525"/>
          <p14:tracePt t="83760" x="3116263" y="2795588"/>
          <p14:tracePt t="83786" x="3116263" y="2786063"/>
          <p14:tracePt t="83810" x="3108325" y="2786063"/>
          <p14:tracePt t="83837" x="3108325" y="2776538"/>
          <p14:tracePt t="83873" x="3108325" y="2768600"/>
          <p14:tracePt t="84844" x="3108325" y="2776538"/>
          <p14:tracePt t="84856" x="3143250" y="2795588"/>
          <p14:tracePt t="84868" x="3224213" y="2857500"/>
          <p14:tracePt t="84882" x="3295650" y="2911475"/>
          <p14:tracePt t="84897" x="3357563" y="2955925"/>
          <p14:tracePt t="84914" x="3394075" y="2990850"/>
          <p14:tracePt t="84931" x="3490913" y="3071813"/>
          <p14:tracePt t="84947" x="3562350" y="3143250"/>
          <p14:tracePt t="84964" x="3625850" y="3197225"/>
          <p14:tracePt t="84981" x="3714750" y="3276600"/>
          <p14:tracePt t="84998" x="3759200" y="3313113"/>
          <p14:tracePt t="85014" x="3813175" y="3348038"/>
          <p14:tracePt t="85032" x="3894138" y="3419475"/>
          <p14:tracePt t="85048" x="3929063" y="3465513"/>
          <p14:tracePt t="85064" x="3956050" y="3490913"/>
          <p14:tracePt t="85081" x="3973513" y="3509963"/>
          <p14:tracePt t="85098" x="3983038" y="3517900"/>
          <p14:tracePt t="85115" x="3983038" y="3527425"/>
          <p14:tracePt t="85132" x="3990975" y="3527425"/>
          <p14:tracePt t="86746" x="3983038" y="3527425"/>
          <p14:tracePt t="86760" x="3973513" y="3527425"/>
          <p14:tracePt t="86797" x="3965575" y="3527425"/>
          <p14:tracePt t="86822" x="3956050" y="3527425"/>
          <p14:tracePt t="86834" x="3946525" y="3517900"/>
          <p14:tracePt t="86848" x="3929063" y="3490913"/>
          <p14:tracePt t="86860" x="3911600" y="3473450"/>
          <p14:tracePt t="86873" x="3867150" y="3438525"/>
          <p14:tracePt t="86890" x="3830638" y="3411538"/>
          <p14:tracePt t="86909" x="3759200" y="3348038"/>
          <p14:tracePt t="86924" x="3732213" y="3330575"/>
          <p14:tracePt t="86940" x="3697288" y="3295650"/>
          <p14:tracePt t="86959" x="3652838" y="3251200"/>
          <p14:tracePt t="86974" x="3625850" y="3224213"/>
          <p14:tracePt t="86991" x="3608388" y="3197225"/>
          <p14:tracePt t="87007" x="3589338" y="3179763"/>
          <p14:tracePt t="87024" x="3554413" y="3143250"/>
          <p14:tracePt t="87041" x="3544888" y="3133725"/>
          <p14:tracePt t="87058" x="3536950" y="3125788"/>
          <p14:tracePt t="87075" x="3527425" y="3108325"/>
          <p14:tracePt t="87091" x="3517900" y="3098800"/>
          <p14:tracePt t="87108" x="3509963" y="3089275"/>
          <p14:tracePt t="87125" x="3490913" y="3071813"/>
          <p14:tracePt t="87141" x="3482975" y="3054350"/>
          <p14:tracePt t="87162" x="3473450" y="3036888"/>
          <p14:tracePt t="87187" x="3465513" y="3027363"/>
          <p14:tracePt t="89219" x="3465513" y="3017838"/>
          <p14:tracePt t="89303" x="3509963" y="3017838"/>
          <p14:tracePt t="89320" x="3598863" y="3017838"/>
          <p14:tracePt t="89354" x="4259263" y="3098800"/>
          <p14:tracePt t="89370" x="4402138" y="3133725"/>
          <p14:tracePt t="89387" x="4616450" y="3187700"/>
          <p14:tracePt t="89404" x="5180013" y="3348038"/>
          <p14:tracePt t="89420" x="5527675" y="3482975"/>
          <p14:tracePt t="89437" x="5919788" y="3633788"/>
          <p14:tracePt t="89455" x="6402388" y="3840163"/>
          <p14:tracePt t="89470" x="6581775" y="3902075"/>
          <p14:tracePt t="89487" x="6705600" y="3946525"/>
          <p14:tracePt t="89505" x="6919913" y="4044950"/>
          <p14:tracePt t="89521" x="7000875" y="4089400"/>
          <p14:tracePt t="89538" x="7089775" y="4133850"/>
          <p14:tracePt t="89543" x="7170738" y="4160838"/>
          <p14:tracePt t="89571" x="7304088" y="4232275"/>
          <p14:tracePt t="89588" x="7340600" y="4251325"/>
          <p14:tracePt t="89607" x="7402513" y="4286250"/>
          <p14:tracePt t="89621" x="7429500" y="4303713"/>
          <p14:tracePt t="89638" x="7456488" y="4313238"/>
          <p14:tracePt t="89656" x="7466013" y="4322763"/>
          <p14:tracePt t="89688" x="7473950" y="4330700"/>
          <p14:tracePt t="89990" x="7483475" y="4322763"/>
          <p14:tracePt t="90007" x="7518400" y="4295775"/>
          <p14:tracePt t="90023" x="7589838" y="4259263"/>
          <p14:tracePt t="90040" x="7670800" y="4197350"/>
          <p14:tracePt t="90046" x="7724775" y="4152900"/>
          <p14:tracePt t="90073" x="7813675" y="4054475"/>
          <p14:tracePt t="90090" x="7858125" y="4017963"/>
          <p14:tracePt t="90108" x="7939088" y="3938588"/>
          <p14:tracePt t="90124" x="7966075" y="3911600"/>
          <p14:tracePt t="90140" x="7983538" y="3894138"/>
          <p14:tracePt t="90158" x="8001000" y="3867150"/>
          <p14:tracePt t="90174" x="8027988" y="3840163"/>
          <p14:tracePt t="90191" x="8045450" y="3830638"/>
          <p14:tracePt t="90225" x="8045450" y="3822700"/>
          <p14:tracePt t="90290" x="8054975" y="3822700"/>
          <p14:tracePt t="90312" x="8062913" y="3822700"/>
          <p14:tracePt t="90325" x="8072438" y="3822700"/>
          <p14:tracePt t="90341" x="8099425" y="3840163"/>
          <p14:tracePt t="90357" x="8143875" y="3867150"/>
          <p14:tracePt t="90374" x="8232775" y="3946525"/>
          <p14:tracePt t="90391" x="8277225" y="3983038"/>
          <p14:tracePt t="90407" x="8331200" y="4017963"/>
          <p14:tracePt t="90424" x="8456613" y="4108450"/>
          <p14:tracePt t="90441" x="8537575" y="4152900"/>
          <p14:tracePt t="90458" x="8609013" y="4197350"/>
          <p14:tracePt t="90475" x="8804275" y="4241800"/>
          <p14:tracePt t="90491" x="8867775" y="4251325"/>
          <p14:tracePt t="90508" x="8894763" y="4259263"/>
          <p14:tracePt t="90525" x="8947150" y="4259263"/>
          <p14:tracePt t="90542" x="8966200" y="4259263"/>
          <p14:tracePt t="90558" x="9010650" y="4259263"/>
          <p14:tracePt t="90564" x="9063038" y="4259263"/>
          <p14:tracePt t="90577" x="9099550" y="4259263"/>
          <p14:tracePt t="90592" x="9126538" y="4259263"/>
          <p14:tracePt t="90608" x="9144000" y="4259263"/>
          <p14:tracePt t="90626" x="9180513" y="4259263"/>
          <p14:tracePt t="90642" x="9215438" y="4259263"/>
          <p14:tracePt t="90659" x="9269413" y="4259263"/>
          <p14:tracePt t="90676" x="9340850" y="4259263"/>
          <p14:tracePt t="90692" x="9358313" y="4259263"/>
          <p14:tracePt t="90709" x="9375775" y="4259263"/>
          <p14:tracePt t="90727" x="9429750" y="4259263"/>
          <p14:tracePt t="90743" x="9456738" y="4259263"/>
          <p14:tracePt t="90759" x="9491663" y="4259263"/>
          <p14:tracePt t="90778" x="9537700" y="4259263"/>
          <p14:tracePt t="90793" x="9545638" y="4259263"/>
          <p14:tracePt t="90810" x="9563100" y="4259263"/>
          <p14:tracePt t="90828" x="9590088" y="4259263"/>
          <p14:tracePt t="90859" x="9599613" y="4259263"/>
          <p14:tracePt t="91333" x="9590088" y="4259263"/>
          <p14:tracePt t="91371" x="9582150" y="4259263"/>
          <p14:tracePt t="91409" x="9572625" y="4259263"/>
          <p14:tracePt t="91446" x="9563100" y="4259263"/>
          <p14:tracePt t="91472" x="9555163" y="4259263"/>
          <p14:tracePt t="91497" x="9537700" y="4259263"/>
          <p14:tracePt t="91509" x="9518650" y="4259263"/>
          <p14:tracePt t="91522" x="9491663" y="4259263"/>
          <p14:tracePt t="91535" x="9439275" y="4259263"/>
          <p14:tracePt t="91548" x="9385300" y="4259263"/>
          <p14:tracePt t="91563" x="9331325" y="4259263"/>
          <p14:tracePt t="91580" x="9277350" y="4259263"/>
          <p14:tracePt t="91597" x="9197975" y="4259263"/>
          <p14:tracePt t="91614" x="9161463" y="4259263"/>
          <p14:tracePt t="91631" x="9117013" y="4259263"/>
          <p14:tracePt t="91647" x="8983663" y="4259263"/>
          <p14:tracePt t="91664" x="8929688" y="4268788"/>
          <p14:tracePt t="91680" x="8885238" y="4268788"/>
          <p14:tracePt t="91697" x="8759825" y="4268788"/>
          <p14:tracePt t="91714" x="8715375" y="4276725"/>
          <p14:tracePt t="91731" x="8661400" y="4276725"/>
          <p14:tracePt t="91748" x="8599488" y="4276725"/>
          <p14:tracePt t="91764" x="8555038" y="4276725"/>
          <p14:tracePt t="91781" x="8518525" y="4276725"/>
          <p14:tracePt t="91799" x="8474075" y="4276725"/>
          <p14:tracePt t="91814" x="8456613" y="4276725"/>
          <p14:tracePt t="91832" x="8439150" y="4276725"/>
          <p14:tracePt t="91849" x="8429625" y="4276725"/>
          <p14:tracePt t="92190" x="8439150" y="4276725"/>
          <p14:tracePt t="92254" x="8447088" y="4276725"/>
          <p14:tracePt t="92303" x="8456613" y="4276725"/>
          <p14:tracePt t="92467" x="8466138" y="4276725"/>
          <p14:tracePt t="92569" x="8474075" y="4276725"/>
          <p14:tracePt t="92606" x="8491538" y="4286250"/>
          <p14:tracePt t="92632" x="8501063" y="4286250"/>
          <p14:tracePt t="92643" x="8518525" y="4286250"/>
          <p14:tracePt t="92656" x="8528050" y="4286250"/>
          <p14:tracePt t="92670" x="8537575" y="4295775"/>
          <p14:tracePt t="92686" x="8562975" y="4303713"/>
          <p14:tracePt t="92702" x="8599488" y="4303713"/>
          <p14:tracePt t="92719" x="8643938" y="4322763"/>
          <p14:tracePt t="92736" x="8661400" y="4330700"/>
          <p14:tracePt t="92753" x="8680450" y="4330700"/>
          <p14:tracePt t="92769" x="8715375" y="4348163"/>
          <p14:tracePt t="92786" x="8732838" y="4357688"/>
          <p14:tracePt t="92803" x="8751888" y="4367213"/>
          <p14:tracePt t="92820" x="8823325" y="4411663"/>
          <p14:tracePt t="92836" x="8848725" y="4438650"/>
          <p14:tracePt t="92853" x="8875713" y="4456113"/>
          <p14:tracePt t="92870" x="8902700" y="4500563"/>
          <p14:tracePt t="92886" x="8912225" y="4510088"/>
          <p14:tracePt t="92903" x="8929688" y="4527550"/>
          <p14:tracePt t="92920" x="8939213" y="4562475"/>
          <p14:tracePt t="92937" x="8956675" y="4572000"/>
          <p14:tracePt t="92953" x="8956675" y="4598988"/>
          <p14:tracePt t="92971" x="8966200" y="4625975"/>
          <p14:tracePt t="92987" x="8974138" y="4643438"/>
          <p14:tracePt t="93004" x="8974138" y="4660900"/>
          <p14:tracePt t="93021" x="8974138" y="4679950"/>
          <p14:tracePt t="93037" x="8974138" y="4687888"/>
          <p14:tracePt t="93071" x="8974138" y="4697413"/>
          <p14:tracePt t="93087" x="8974138" y="4705350"/>
          <p14:tracePt t="93104" x="8974138" y="4714875"/>
          <p14:tracePt t="93148" x="8974138" y="4724400"/>
          <p14:tracePt t="93236" x="8974138" y="4732338"/>
          <p14:tracePt t="93299" x="8966200" y="4732338"/>
          <p14:tracePt t="93325" x="8956675" y="4732338"/>
          <p14:tracePt t="93388" x="8947150" y="4724400"/>
          <p14:tracePt t="93425" x="8947150" y="4714875"/>
          <p14:tracePt t="93437" x="8947150" y="4705350"/>
          <p14:tracePt t="93501" x="8947150" y="4697413"/>
          <p14:tracePt t="94219" x="8947150" y="4705350"/>
          <p14:tracePt t="94409" x="8939213" y="4705350"/>
          <p14:tracePt t="94433" x="8920163" y="4705350"/>
          <p14:tracePt t="94446" x="8894763" y="4705350"/>
          <p14:tracePt t="94458" x="8848725" y="4687888"/>
          <p14:tracePt t="94471" x="8796338" y="4670425"/>
          <p14:tracePt t="94484" x="8724900" y="4625975"/>
          <p14:tracePt t="94497" x="8643938" y="4589463"/>
          <p14:tracePt t="94511" x="8589963" y="4554538"/>
          <p14:tracePt t="94528" x="8537575" y="4527550"/>
          <p14:tracePt t="94546" x="8491538" y="4510088"/>
          <p14:tracePt t="94561" x="8474075" y="4491038"/>
          <p14:tracePt t="94578" x="8456613" y="4473575"/>
          <p14:tracePt t="94597" x="8420100" y="4438650"/>
          <p14:tracePt t="94612" x="8412163" y="4429125"/>
          <p14:tracePt t="94628" x="8394700" y="4411663"/>
          <p14:tracePt t="94646" x="8340725" y="4357688"/>
          <p14:tracePt t="94662" x="8313738" y="4322763"/>
          <p14:tracePt t="94679" x="8296275" y="4295775"/>
          <p14:tracePt t="94697" x="8269288" y="4251325"/>
          <p14:tracePt t="94712" x="8269288" y="4232275"/>
          <p14:tracePt t="94729" x="8259763" y="4224338"/>
          <p14:tracePt t="94748" x="8251825" y="4197350"/>
          <p14:tracePt t="94763" x="8251825" y="4187825"/>
          <p14:tracePt t="94779" x="8251825" y="4179888"/>
          <p14:tracePt t="94798" x="8251825" y="4170363"/>
          <p14:tracePt t="94829" x="8251825" y="4160838"/>
          <p14:tracePt t="94874" x="8251825" y="4152900"/>
          <p14:tracePt t="94913" x="8259763" y="4152900"/>
          <p14:tracePt t="94925" x="8269288" y="4152900"/>
          <p14:tracePt t="94938" x="8304213" y="4152900"/>
          <p14:tracePt t="94950" x="8385175" y="4152900"/>
          <p14:tracePt t="94964" x="8626475" y="4152900"/>
          <p14:tracePt t="94980" x="8813800" y="4152900"/>
          <p14:tracePt t="94997" x="8966200" y="4152900"/>
          <p14:tracePt t="95013" x="9180513" y="4170363"/>
          <p14:tracePt t="95031" x="9232900" y="4170363"/>
          <p14:tracePt t="95047" x="9269413" y="4179888"/>
          <p14:tracePt t="95064" x="9340850" y="4205288"/>
          <p14:tracePt t="95081" x="9367838" y="4214813"/>
          <p14:tracePt t="95098" x="9394825" y="4224338"/>
          <p14:tracePt t="95114" x="9429750" y="4251325"/>
          <p14:tracePt t="95131" x="9439275" y="4251325"/>
          <p14:tracePt t="95148" x="9447213" y="4251325"/>
          <p14:tracePt t="95164" x="9447213" y="4259263"/>
          <p14:tracePt t="95190" x="9447213" y="4268788"/>
          <p14:tracePt t="95215" x="9447213" y="4286250"/>
          <p14:tracePt t="95228" x="9447213" y="4295775"/>
          <p14:tracePt t="95240" x="9447213" y="4313238"/>
          <p14:tracePt t="95252" x="9447213" y="4322763"/>
          <p14:tracePt t="95266" x="9447213" y="4340225"/>
          <p14:tracePt t="95282" x="9447213" y="4357688"/>
          <p14:tracePt t="95298" x="9447213" y="4375150"/>
          <p14:tracePt t="95315" x="9420225" y="4411663"/>
          <p14:tracePt t="95332" x="9402763" y="4429125"/>
          <p14:tracePt t="95349" x="9385300" y="4446588"/>
          <p14:tracePt t="95366" x="9331325" y="4510088"/>
          <p14:tracePt t="95382" x="9304338" y="4545013"/>
          <p14:tracePt t="95399" x="9296400" y="4562475"/>
          <p14:tracePt t="95416" x="9269413" y="4581525"/>
          <p14:tracePt t="95432" x="9251950" y="4589463"/>
          <p14:tracePt t="95449" x="9251950" y="4598988"/>
          <p14:tracePt t="95480" x="9242425" y="4608513"/>
          <p14:tracePt t="95580" x="9232900" y="4608513"/>
          <p14:tracePt t="95656" x="9224963" y="4608513"/>
          <p14:tracePt t="95669" x="9215438" y="4608513"/>
          <p14:tracePt t="95681" x="9215438" y="4598988"/>
          <p14:tracePt t="95707" x="9205913" y="4598988"/>
          <p14:tracePt t="95719" x="9205913" y="4589463"/>
          <p14:tracePt t="95732" x="9197975" y="4589463"/>
          <p14:tracePt t="95745" x="9188450" y="4581525"/>
          <p14:tracePt t="95756" x="9180513" y="4572000"/>
          <p14:tracePt t="95782" x="9170988" y="4572000"/>
          <p14:tracePt t="95795" x="9161463" y="4562475"/>
          <p14:tracePt t="95807" x="9153525" y="4562475"/>
          <p14:tracePt t="95821" x="9134475" y="4562475"/>
          <p14:tracePt t="95834" x="9109075" y="4562475"/>
          <p14:tracePt t="95851" x="9082088" y="4554538"/>
          <p14:tracePt t="95870" x="9010650" y="4537075"/>
          <p14:tracePt t="95885" x="8956675" y="4518025"/>
          <p14:tracePt t="95901" x="8912225" y="4500563"/>
          <p14:tracePt t="95920" x="8840788" y="4465638"/>
          <p14:tracePt t="95935" x="8804275" y="4438650"/>
          <p14:tracePt t="95952" x="8769350" y="4419600"/>
          <p14:tracePt t="95970" x="8697913" y="4357688"/>
          <p14:tracePt t="95985" x="8680450" y="4340225"/>
          <p14:tracePt t="96002" x="8661400" y="4303713"/>
          <p14:tracePt t="96021" x="8653463" y="4259263"/>
          <p14:tracePt t="96035" x="8653463" y="4251325"/>
          <p14:tracePt t="96052" x="8653463" y="4232275"/>
          <p14:tracePt t="96071" x="8653463" y="4205288"/>
          <p14:tracePt t="96110" x="8653463" y="4197350"/>
          <p14:tracePt t="96148" x="8653463" y="4187825"/>
          <p14:tracePt t="96187" x="8661400" y="4187825"/>
          <p14:tracePt t="96198" x="8680450" y="4187825"/>
          <p14:tracePt t="96210" x="8715375" y="4187825"/>
          <p14:tracePt t="96224" x="8751888" y="4197350"/>
          <p14:tracePt t="96236" x="8796338" y="4232275"/>
          <p14:tracePt t="96253" x="8840788" y="4259263"/>
          <p14:tracePt t="96270" x="8885238" y="4303713"/>
          <p14:tracePt t="96287" x="9001125" y="4438650"/>
          <p14:tracePt t="96303" x="9037638" y="4518025"/>
          <p14:tracePt t="96320" x="9055100" y="4572000"/>
          <p14:tracePt t="96337" x="9063038" y="4625975"/>
          <p14:tracePt t="96353" x="9063038" y="4643438"/>
          <p14:tracePt t="96370" x="9063038" y="4652963"/>
          <p14:tracePt t="96387" x="9063038" y="4660900"/>
          <p14:tracePt t="96425" x="9063038" y="4670425"/>
          <p14:tracePt t="96513" x="9063038" y="4679950"/>
          <p14:tracePt t="96539" x="9063038" y="4687888"/>
          <p14:tracePt t="96551" x="9063038" y="4697413"/>
          <p14:tracePt t="96564" x="9063038" y="4714875"/>
          <p14:tracePt t="96576" x="9063038" y="4741863"/>
          <p14:tracePt t="96589" x="9063038" y="4803775"/>
          <p14:tracePt t="96605" x="9063038" y="4911725"/>
          <p14:tracePt t="96622" x="9055100" y="5018088"/>
          <p14:tracePt t="96638" x="9045575" y="5160963"/>
          <p14:tracePt t="96655" x="9045575" y="5224463"/>
          <p14:tracePt t="96672" x="9045575" y="5259388"/>
          <p14:tracePt t="96689" x="9045575" y="5313363"/>
          <p14:tracePt t="96706" x="9045575" y="5322888"/>
          <p14:tracePt t="96722" x="9045575" y="5340350"/>
          <p14:tracePt t="96739" x="9045575" y="5357813"/>
          <p14:tracePt t="96756" x="9045575" y="5367338"/>
          <p14:tracePt t="96817" x="9045575" y="5375275"/>
          <p14:tracePt t="96904" x="9037638" y="5375275"/>
          <p14:tracePt t="96916" x="9028113" y="5375275"/>
          <p14:tracePt t="96929" x="9001125" y="5367338"/>
          <p14:tracePt t="96944" x="8966200" y="5322888"/>
          <p14:tracePt t="96956" x="8885238" y="5251450"/>
          <p14:tracePt t="96973" x="8769350" y="5108575"/>
          <p14:tracePt t="96992" x="8501063" y="4813300"/>
          <p14:tracePt t="97007" x="8456613" y="4741863"/>
          <p14:tracePt t="97024" x="8420100" y="4660900"/>
          <p14:tracePt t="97043" x="8367713" y="4545013"/>
          <p14:tracePt t="97057" x="8348663" y="4483100"/>
          <p14:tracePt t="97074" x="8323263" y="4429125"/>
          <p14:tracePt t="97093" x="8269288" y="4313238"/>
          <p14:tracePt t="97107" x="8251825" y="4276725"/>
          <p14:tracePt t="97124" x="8242300" y="4251325"/>
          <p14:tracePt t="97143" x="8224838" y="4205288"/>
          <p14:tracePt t="97158" x="8205788" y="4187825"/>
          <p14:tracePt t="97174" x="8205788" y="4170363"/>
          <p14:tracePt t="97193" x="8188325" y="4143375"/>
          <p14:tracePt t="97208" x="8180388" y="4125913"/>
          <p14:tracePt t="97241" x="8180388" y="4116388"/>
          <p14:tracePt t="97258" x="8180388" y="4098925"/>
          <p14:tracePt t="97447" x="8180388" y="4108450"/>
          <p14:tracePt t="97458" x="8180388" y="4116388"/>
          <p14:tracePt t="97485" x="8188325" y="4133850"/>
          <p14:tracePt t="97496" x="8205788" y="4160838"/>
          <p14:tracePt t="97510" x="8224838" y="4170363"/>
          <p14:tracePt t="97522" x="8242300" y="4187825"/>
          <p14:tracePt t="97534" x="8259763" y="4214813"/>
          <p14:tracePt t="97548" x="8269288" y="4224338"/>
          <p14:tracePt t="97560" x="8277225" y="4232275"/>
          <p14:tracePt t="97585" x="8286750" y="4241800"/>
          <p14:tracePt t="97610" x="8296275" y="4251325"/>
          <p14:tracePt t="97648" x="8296275" y="4259263"/>
          <p14:tracePt t="97661" x="8296275" y="4268788"/>
          <p14:tracePt t="97686" x="8304213" y="4268788"/>
          <p14:tracePt t="97699" x="8304213" y="4276725"/>
          <p14:tracePt t="97761" x="8313738" y="4286250"/>
          <p14:tracePt t="97850" x="8313738" y="4295775"/>
          <p14:tracePt t="97913" x="8313738" y="4303713"/>
          <p14:tracePt t="99161" x="8304213" y="4303713"/>
          <p14:tracePt t="99173" x="8296275" y="4303713"/>
          <p14:tracePt t="99187" x="8251825" y="4303713"/>
          <p14:tracePt t="99201" x="8108950" y="4268788"/>
          <p14:tracePt t="99218" x="7796213" y="4179888"/>
          <p14:tracePt t="99235" x="6946900" y="3919538"/>
          <p14:tracePt t="99251" x="6384925" y="3751263"/>
          <p14:tracePt t="99268" x="5857875" y="3625850"/>
          <p14:tracePt t="99287" x="5037138" y="3500438"/>
          <p14:tracePt t="99302" x="4803775" y="3465513"/>
          <p14:tracePt t="99318" x="4589463" y="3411538"/>
          <p14:tracePt t="99336" x="4348163" y="3348038"/>
          <p14:tracePt t="99352" x="4259263" y="3303588"/>
          <p14:tracePt t="99368" x="4197350" y="3276600"/>
          <p14:tracePt t="99387" x="4152900" y="3232150"/>
          <p14:tracePt t="99402" x="4133850" y="3205163"/>
          <p14:tracePt t="99419" x="4125913" y="3197225"/>
          <p14:tracePt t="99437" x="4125913" y="3160713"/>
          <p14:tracePt t="99452" x="4116388" y="3143250"/>
          <p14:tracePt t="99469" x="4108450" y="3143250"/>
          <p14:tracePt t="99487" x="4098925" y="3108325"/>
          <p14:tracePt t="99503" x="4089400" y="3098800"/>
          <p14:tracePt t="99519" x="4081463" y="3089275"/>
          <p14:tracePt t="99539" x="4044950" y="3044825"/>
          <p14:tracePt t="99553" x="4010025" y="3017838"/>
          <p14:tracePt t="99570" x="3965575" y="3000375"/>
          <p14:tracePt t="99589" x="3894138" y="2946400"/>
          <p14:tracePt t="99603" x="3875088" y="2938463"/>
          <p14:tracePt t="99620" x="3857625" y="2919413"/>
          <p14:tracePt t="99638" x="3830638" y="2894013"/>
          <p14:tracePt t="99653" x="3813175" y="2894013"/>
          <p14:tracePt t="99670" x="3813175" y="2874963"/>
          <p14:tracePt t="99689" x="3803650" y="2867025"/>
          <p14:tracePt t="99703" x="3803650" y="2857500"/>
          <p14:tracePt t="99942" x="3803650" y="2847975"/>
          <p14:tracePt t="99954" x="3803650" y="2830513"/>
          <p14:tracePt t="99967" x="3803650" y="2813050"/>
          <p14:tracePt t="99979" x="3803650" y="2786063"/>
          <p14:tracePt t="99992" x="3803650" y="2759075"/>
          <p14:tracePt t="100006" x="3803650" y="2732088"/>
          <p14:tracePt t="100022" x="3803650" y="2705100"/>
          <p14:tracePt t="100039" x="3803650" y="2679700"/>
          <p14:tracePt t="100055" x="3803650" y="2633663"/>
          <p14:tracePt t="100072" x="3803650" y="2608263"/>
          <p14:tracePt t="100089" x="3803650" y="2571750"/>
          <p14:tracePt t="100105" x="3803650" y="2527300"/>
          <p14:tracePt t="100123" x="3803650" y="2517775"/>
          <p14:tracePt t="100139" x="3803650" y="2509838"/>
          <p14:tracePt t="100156" x="3803650" y="2490788"/>
          <p14:tracePt t="100189" x="3803650" y="2482850"/>
          <p14:tracePt t="100370" x="3813175" y="2482850"/>
          <p14:tracePt t="100459" x="3813175" y="2490788"/>
          <p14:tracePt t="100472" x="3822700" y="2500313"/>
          <p14:tracePt t="100484" x="3848100" y="2527300"/>
          <p14:tracePt t="100497" x="3875088" y="2554288"/>
          <p14:tracePt t="100510" x="3929063" y="2589213"/>
          <p14:tracePt t="100524" x="3973513" y="2616200"/>
          <p14:tracePt t="100541" x="4017963" y="2652713"/>
          <p14:tracePt t="100559" x="4071938" y="2687638"/>
          <p14:tracePt t="100575" x="4108450" y="2705100"/>
          <p14:tracePt t="100591" x="4143375" y="2724150"/>
          <p14:tracePt t="100609" x="4205288" y="2741613"/>
          <p14:tracePt t="100625" x="4214813" y="2759075"/>
          <p14:tracePt t="100641" x="4232275" y="2759075"/>
          <p14:tracePt t="100647" x="4251325" y="2768600"/>
          <p14:tracePt t="100659" x="4259263" y="2768600"/>
          <p14:tracePt t="100675" x="4259263" y="2776538"/>
          <p14:tracePt t="100692" x="4268788" y="2776538"/>
          <p14:tracePt t="100710" x="4276725" y="2776538"/>
          <p14:tracePt t="100824" x="4286250" y="2776538"/>
          <p14:tracePt t="100875" x="4295775" y="2776538"/>
          <p14:tracePt t="100887" x="4295775" y="2786063"/>
          <p14:tracePt t="100899" x="4313238" y="2786063"/>
          <p14:tracePt t="100925" x="4322763" y="2786063"/>
          <p14:tracePt t="100963" x="4322763" y="2795588"/>
          <p14:tracePt t="101051" x="4303713" y="2795588"/>
          <p14:tracePt t="101064" x="4286250" y="2795588"/>
          <p14:tracePt t="101076" x="4259263" y="2786063"/>
          <p14:tracePt t="101089" x="4205288" y="2768600"/>
          <p14:tracePt t="101102" x="4125913" y="2732088"/>
          <p14:tracePt t="101114" x="4054475" y="2697163"/>
          <p14:tracePt t="101128" x="4000500" y="2660650"/>
          <p14:tracePt t="101144" x="3983038" y="2643188"/>
          <p14:tracePt t="101162" x="3956050" y="2625725"/>
          <p14:tracePt t="101178" x="3929063" y="2589213"/>
          <p14:tracePt t="101194" x="3929063" y="2581275"/>
          <p14:tracePt t="101211" x="3911600" y="2571750"/>
          <p14:tracePt t="101228" x="3902075" y="2554288"/>
          <p14:tracePt t="101261" x="3894138" y="2544763"/>
          <p14:tracePt t="101278" x="3884613" y="2527300"/>
          <p14:tracePt t="101295" x="3875088" y="2527300"/>
          <p14:tracePt t="101313" x="3875088" y="2517775"/>
          <p14:tracePt t="101467" x="3902075" y="2527300"/>
          <p14:tracePt t="101479" x="3973513" y="2598738"/>
          <p14:tracePt t="101492" x="4081463" y="2679700"/>
          <p14:tracePt t="101505" x="4170363" y="2741613"/>
          <p14:tracePt t="101517" x="4232275" y="2786063"/>
          <p14:tracePt t="101530" x="4276725" y="2813050"/>
          <p14:tracePt t="101546" x="4295775" y="2822575"/>
          <p14:tracePt t="101563" x="4313238" y="2840038"/>
          <p14:tracePt t="101580" x="4348163" y="2847975"/>
          <p14:tracePt t="101596" x="4348163" y="2857500"/>
          <p14:tracePt t="101613" x="4367213" y="2857500"/>
          <p14:tracePt t="101630" x="4394200" y="2867025"/>
          <p14:tracePt t="101647" x="4402138" y="2867025"/>
          <p14:tracePt t="101663" x="4411663" y="2867025"/>
          <p14:tracePt t="101680" x="4411663" y="2874963"/>
          <p14:tracePt t="101718" x="4419600" y="2874963"/>
          <p14:tracePt t="101958" x="4411663" y="2874963"/>
          <p14:tracePt t="101972" x="4402138" y="2874963"/>
          <p14:tracePt t="101984" x="4384675" y="2874963"/>
          <p14:tracePt t="101998" x="4367213" y="2867025"/>
          <p14:tracePt t="102015" x="4330700" y="2847975"/>
          <p14:tracePt t="102032" x="4251325" y="2813050"/>
          <p14:tracePt t="102048" x="4197350" y="2786063"/>
          <p14:tracePt t="102065" x="4133850" y="2759075"/>
          <p14:tracePt t="102084" x="4037013" y="2724150"/>
          <p14:tracePt t="102099" x="4000500" y="2697163"/>
          <p14:tracePt t="102115" x="3983038" y="2679700"/>
          <p14:tracePt t="102134" x="3946525" y="2660650"/>
          <p14:tracePt t="102149" x="3946525" y="2652713"/>
          <p14:tracePt t="102166" x="3938588" y="2643188"/>
          <p14:tracePt t="102185" x="3929063" y="2633663"/>
          <p14:tracePt t="102199" x="3919538" y="2625725"/>
          <p14:tracePt t="102216" x="3919538" y="2616200"/>
          <p14:tracePt t="102235" x="3911600" y="2616200"/>
          <p14:tracePt t="102249" x="3902075" y="2608263"/>
          <p14:tracePt t="102284" x="3894138" y="2598738"/>
          <p14:tracePt t="102374" x="3894138" y="2589213"/>
          <p14:tracePt t="102602" x="3911600" y="2589213"/>
          <p14:tracePt t="102614" x="3938588" y="2598738"/>
          <p14:tracePt t="102626" x="4000500" y="2643188"/>
          <p14:tracePt t="102639" x="4071938" y="2679700"/>
          <p14:tracePt t="102652" x="4160838" y="2724150"/>
          <p14:tracePt t="102668" x="4241800" y="2776538"/>
          <p14:tracePt t="102685" x="4303713" y="2803525"/>
          <p14:tracePt t="102702" x="4402138" y="2867025"/>
          <p14:tracePt t="102718" x="4491038" y="2894013"/>
          <p14:tracePt t="102735" x="4562475" y="2919413"/>
          <p14:tracePt t="102752" x="4697413" y="2982913"/>
          <p14:tracePt t="102769" x="4741863" y="3000375"/>
          <p14:tracePt t="102785" x="4822825" y="3027363"/>
          <p14:tracePt t="102802" x="4929188" y="3089275"/>
          <p14:tracePt t="102819" x="4956175" y="3116263"/>
          <p14:tracePt t="102836" x="4973638" y="3125788"/>
          <p14:tracePt t="102853" x="5010150" y="3152775"/>
          <p14:tracePt t="102869" x="5018088" y="3160713"/>
          <p14:tracePt t="102886" x="5037138" y="3160713"/>
          <p14:tracePt t="102903" x="5045075" y="3160713"/>
          <p14:tracePt t="102919" x="5054600" y="3160713"/>
          <p14:tracePt t="102980" x="5054600" y="3170238"/>
          <p14:tracePt t="102992" x="5062538" y="3170238"/>
          <p14:tracePt t="103005" x="5062538" y="3179763"/>
          <p14:tracePt t="103020" x="5081588" y="3179763"/>
          <p14:tracePt t="103037" x="5108575" y="3187700"/>
          <p14:tracePt t="103054" x="5205413" y="3224213"/>
          <p14:tracePt t="103070" x="5348288" y="3268663"/>
          <p14:tracePt t="103087" x="5680075" y="3357563"/>
          <p14:tracePt t="103105" x="6705600" y="3741738"/>
          <p14:tracePt t="103120" x="7126288" y="3867150"/>
          <p14:tracePt t="103137" x="7304088" y="3938588"/>
          <p14:tracePt t="103156" x="7670800" y="4071938"/>
          <p14:tracePt t="103171" x="7759700" y="4116388"/>
          <p14:tracePt t="103187" x="7823200" y="4143375"/>
          <p14:tracePt t="103205" x="7894638" y="4187825"/>
          <p14:tracePt t="103221" x="7912100" y="4197350"/>
          <p14:tracePt t="103238" x="7929563" y="4197350"/>
          <p14:tracePt t="103256" x="7939088" y="4205288"/>
          <p14:tracePt t="103271" x="7939088" y="4214813"/>
          <p14:tracePt t="103288" x="7947025" y="4214813"/>
          <p14:tracePt t="103307" x="7947025" y="4224338"/>
          <p14:tracePt t="103321" x="7956550" y="4232275"/>
          <p14:tracePt t="103357" x="7966075" y="4232275"/>
          <p14:tracePt t="103372" x="7966075" y="4241800"/>
          <p14:tracePt t="103396" x="7974013" y="4241800"/>
          <p14:tracePt t="103409" x="7974013" y="4251325"/>
          <p14:tracePt t="103422" x="7974013" y="4259263"/>
          <p14:tracePt t="103446" x="7983538" y="4259263"/>
          <p14:tracePt t="103471" x="7983538" y="4268788"/>
          <p14:tracePt t="113011" x="7983538" y="4259263"/>
          <p14:tracePt t="113036" x="7983538" y="4251325"/>
          <p14:tracePt t="113072" x="7983538" y="4241800"/>
          <p14:tracePt t="113086" x="7983538" y="4232275"/>
          <p14:tracePt t="113110" x="7983538" y="4214813"/>
          <p14:tracePt t="113124" x="7983538" y="4197350"/>
          <p14:tracePt t="113136" x="7983538" y="4170363"/>
          <p14:tracePt t="113149" x="7983538" y="4133850"/>
          <p14:tracePt t="113161" x="7974013" y="4098925"/>
          <p14:tracePt t="113174" x="7974013" y="4062413"/>
          <p14:tracePt t="113187" x="7966075" y="4017963"/>
          <p14:tracePt t="113204" x="7966075" y="3983038"/>
          <p14:tracePt t="113222" x="7947025" y="3902075"/>
          <p14:tracePt t="113237" x="7939088" y="3884613"/>
          <p14:tracePt t="113254" x="7939088" y="3875088"/>
          <p14:tracePt t="113271" x="7929563" y="3857625"/>
          <p14:tracePt t="113288" x="7929563" y="3840163"/>
          <p14:tracePt t="113304" x="7929563" y="3830638"/>
          <p14:tracePt t="113325" x="7929563" y="3813175"/>
          <p14:tracePt t="113351" x="7920038" y="3803650"/>
          <p14:tracePt t="113375" x="7920038" y="3795713"/>
          <p14:tracePt t="113400" x="7912100" y="3786188"/>
          <p14:tracePt t="113413" x="7912100" y="3776663"/>
          <p14:tracePt t="113426" x="7912100" y="3768725"/>
          <p14:tracePt t="113452" x="7912100" y="3751263"/>
          <p14:tracePt t="113464" x="7902575" y="3741738"/>
          <p14:tracePt t="113477" x="7902575" y="3732213"/>
          <p14:tracePt t="113490" x="7902575" y="3714750"/>
          <p14:tracePt t="113505" x="7902575" y="3705225"/>
          <p14:tracePt t="113522" x="7894638" y="3697288"/>
          <p14:tracePt t="113539" x="7894638" y="3670300"/>
          <p14:tracePt t="113555" x="7885113" y="3652838"/>
          <p14:tracePt t="113572" x="7885113" y="3633788"/>
          <p14:tracePt t="113589" x="7875588" y="3589338"/>
          <p14:tracePt t="113606" x="7875588" y="3554413"/>
          <p14:tracePt t="113622" x="7875588" y="3536950"/>
          <p14:tracePt t="113639" x="7875588" y="3509963"/>
          <p14:tracePt t="113656" x="7875588" y="3500438"/>
          <p14:tracePt t="113673" x="7875588" y="3490913"/>
          <p14:tracePt t="113690" x="7875588" y="3482975"/>
          <p14:tracePt t="113729" x="7867650" y="3482975"/>
          <p14:tracePt t="113817" x="7867650" y="3500438"/>
          <p14:tracePt t="113830" x="7867650" y="3536950"/>
          <p14:tracePt t="113843" x="7875588" y="3660775"/>
          <p14:tracePt t="113857" x="7939088" y="3830638"/>
          <p14:tracePt t="113874" x="8001000" y="4010025"/>
          <p14:tracePt t="113891" x="8081963" y="4205288"/>
          <p14:tracePt t="113907" x="8134350" y="4348163"/>
          <p14:tracePt t="113924" x="8170863" y="4438650"/>
          <p14:tracePt t="113941" x="8232775" y="4554538"/>
          <p14:tracePt t="113957" x="8251825" y="4598988"/>
          <p14:tracePt t="113974" x="8269288" y="4643438"/>
          <p14:tracePt t="113993" x="8296275" y="4705350"/>
          <p14:tracePt t="114008" x="8304213" y="4724400"/>
          <p14:tracePt t="114024" x="8313738" y="4741863"/>
          <p14:tracePt t="114043" x="8313738" y="4751388"/>
          <p14:tracePt t="114095" x="8313738" y="4759325"/>
          <p14:tracePt t="114662" x="8313738" y="4751388"/>
          <p14:tracePt t="114750" x="8313738" y="4741863"/>
          <p14:tracePt t="114825" x="8313738" y="4732338"/>
          <p14:tracePt t="114838" x="8304213" y="4732338"/>
          <p14:tracePt t="114876" x="8296275" y="4732338"/>
          <p14:tracePt t="114989" x="8286750" y="4732338"/>
          <p14:tracePt t="115468" x="8296275" y="4732338"/>
          <p14:tracePt t="115480" x="8304213" y="4732338"/>
          <p14:tracePt t="115872" x="8296275" y="4732338"/>
          <p14:tracePt t="115972" x="8286750" y="4732338"/>
          <p14:tracePt t="116023" x="8277225" y="4732338"/>
          <p14:tracePt t="116225" x="8277225" y="4741863"/>
          <p14:tracePt t="118680" x="8269288" y="4741863"/>
          <p14:tracePt t="118693" x="8251825" y="4741863"/>
          <p14:tracePt t="118705" x="8188325" y="4724400"/>
          <p14:tracePt t="118719" x="7902575" y="4616450"/>
          <p14:tracePt t="118733" x="7251700" y="4357688"/>
          <p14:tracePt t="118748" x="6715125" y="4179888"/>
          <p14:tracePt t="118764" x="6224588" y="4017963"/>
          <p14:tracePt t="118781" x="5133975" y="3830638"/>
          <p14:tracePt t="118798" x="4741863" y="3795713"/>
          <p14:tracePt t="118815" x="4348163" y="3768725"/>
          <p14:tracePt t="118831" x="4098925" y="3705225"/>
          <p14:tracePt t="118848" x="4010025" y="3687763"/>
          <p14:tracePt t="118865" x="3946525" y="3670300"/>
          <p14:tracePt t="118882" x="3911600" y="3643313"/>
          <p14:tracePt t="118899" x="3902075" y="3643313"/>
          <p14:tracePt t="119172" x="3894138" y="3616325"/>
          <p14:tracePt t="119184" x="3867150" y="3571875"/>
          <p14:tracePt t="119198" x="3776663" y="3438525"/>
          <p14:tracePt t="119210" x="3608388" y="3179763"/>
          <p14:tracePt t="119222" x="3455988" y="2955925"/>
          <p14:tracePt t="119236" x="3330575" y="2759075"/>
          <p14:tracePt t="119250" x="3259138" y="2643188"/>
          <p14:tracePt t="119267" x="3187700" y="2571750"/>
          <p14:tracePt t="119285" x="3071813" y="2419350"/>
          <p14:tracePt t="119300" x="3036888" y="2357438"/>
          <p14:tracePt t="119317" x="3027363" y="2339975"/>
          <p14:tracePt t="119335" x="3009900" y="2312988"/>
          <p14:tracePt t="119367" x="3009900" y="2303463"/>
          <p14:tracePt t="119613" x="2973388" y="2259013"/>
          <p14:tracePt t="119626" x="2813050" y="2081213"/>
          <p14:tracePt t="119639" x="2224088" y="1554163"/>
          <p14:tracePt t="119652" x="1785938" y="1258888"/>
          <p14:tracePt t="119669" x="1554163" y="1143000"/>
          <p14:tracePt t="119688" x="1258888" y="1000125"/>
          <p14:tracePt t="119702" x="1089025" y="955675"/>
          <p14:tracePt t="119719" x="965200" y="911225"/>
          <p14:tracePt t="119738" x="758825" y="866775"/>
          <p14:tracePt t="119752" x="679450" y="857250"/>
          <p14:tracePt t="119770" x="642938" y="847725"/>
          <p14:tracePt t="119788" x="554038" y="830263"/>
          <p14:tracePt t="120004" x="544513" y="822325"/>
          <p14:tracePt t="120017" x="527050" y="812800"/>
          <p14:tracePt t="120029" x="500063" y="776288"/>
          <p14:tracePt t="120041" x="419100" y="714375"/>
          <p14:tracePt t="120054" x="330200" y="633413"/>
          <p14:tracePt t="120071" x="250825" y="554038"/>
          <p14:tracePt t="120088" x="187325" y="509588"/>
          <p14:tracePt t="120104" x="125413" y="438150"/>
          <p14:tracePt t="120121" x="107950" y="419100"/>
          <p14:tracePt t="120138" x="98425" y="401638"/>
          <p14:tracePt t="123371" x="2830513" y="1214438"/>
          <p14:tracePt t="123380" x="3303588" y="1446213"/>
          <p14:tracePt t="123406" x="3670300" y="1616075"/>
          <p14:tracePt t="123421" x="3840163" y="1679575"/>
          <p14:tracePt t="123438" x="3919538" y="1714500"/>
          <p14:tracePt t="123456" x="4010025" y="1751013"/>
          <p14:tracePt t="123471" x="4017963" y="1758950"/>
          <p14:tracePt t="123509" x="4027488" y="1758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مستطيل 1"/>
          <p:cNvSpPr>
            <a:spLocks noChangeArrowheads="1"/>
          </p:cNvSpPr>
          <p:nvPr/>
        </p:nvSpPr>
        <p:spPr bwMode="auto">
          <a:xfrm>
            <a:off x="809625" y="287487"/>
            <a:ext cx="7343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ar-IQ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Signals From The Heart- </a:t>
            </a:r>
          </a:p>
        </p:txBody>
      </p:sp>
      <p:sp>
        <p:nvSpPr>
          <p:cNvPr id="8196" name="مستطيل 2"/>
          <p:cNvSpPr>
            <a:spLocks noChangeArrowheads="1"/>
          </p:cNvSpPr>
          <p:nvPr/>
        </p:nvSpPr>
        <p:spPr bwMode="auto">
          <a:xfrm>
            <a:off x="408154" y="955676"/>
            <a:ext cx="8651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Sinoatrial (SA)node , or the pacemaker 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special muscle cells located in the right atrium,  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2" descr="CH18 Internal Conduction 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1603375"/>
            <a:ext cx="63373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9222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F9EC66AC-4A66-42CB-A2ED-801F02C7D465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3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69853"/>
      </p:ext>
    </p:extLst>
  </p:cSld>
  <p:clrMapOvr>
    <a:masterClrMapping/>
  </p:clrMapOvr>
  <p:transition spd="slow" advTm="169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196" grpId="0"/>
    </p:bldLst>
  </p:timing>
  <p:extLst>
    <p:ext uri="{3A86A75C-4F4B-4683-9AE1-C65F6400EC91}">
      <p14:laserTraceLst xmlns:p14="http://schemas.microsoft.com/office/powerpoint/2010/main">
        <p14:tracePtLst>
          <p14:tracePt t="510" x="5991225" y="3705225"/>
          <p14:tracePt t="564" x="4759325" y="3009900"/>
          <p14:tracePt t="576" x="4456113" y="2830513"/>
          <p14:tracePt t="593" x="4071938" y="2625725"/>
          <p14:tracePt t="611" x="3322638" y="2116138"/>
          <p14:tracePt t="666" x="2901950" y="1697038"/>
          <p14:tracePt t="676" x="2884488" y="1633538"/>
          <p14:tracePt t="693" x="2867025" y="1571625"/>
          <p14:tracePt t="711" x="2867025" y="1490663"/>
          <p14:tracePt t="767" x="2928938" y="1295400"/>
          <p14:tracePt t="777" x="3000375" y="1187450"/>
          <p14:tracePt t="793" x="3071813" y="1116013"/>
          <p14:tracePt t="811" x="3152775" y="1027113"/>
          <p14:tracePt t="866" x="3170238" y="990600"/>
          <p14:tracePt t="910" x="3179763" y="990600"/>
          <p14:tracePt t="965" x="3251200" y="990600"/>
          <p14:tracePt t="978" x="3276600" y="1000125"/>
          <p14:tracePt t="994" x="3286125" y="1009650"/>
          <p14:tracePt t="1011" x="3295650" y="1009650"/>
          <p14:tracePt t="1066" x="3303588" y="1009650"/>
          <p14:tracePt t="1111" x="3313113" y="1017588"/>
          <p14:tracePt t="1166" x="3348038" y="1027113"/>
          <p14:tracePt t="1465" x="3367088" y="1027113"/>
          <p14:tracePt t="1481" x="3375025" y="1027113"/>
          <p14:tracePt t="1497" x="3384550" y="1027113"/>
          <p14:tracePt t="1565" x="3402013" y="1027113"/>
          <p14:tracePt t="1582" x="3411538" y="1027113"/>
          <p14:tracePt t="1697" x="3419475" y="1027113"/>
          <p14:tracePt t="1798" x="3429000" y="1027113"/>
          <p14:tracePt t="1982" x="3429000" y="1036638"/>
          <p14:tracePt t="2068" x="3438525" y="1036638"/>
          <p14:tracePt t="2116" x="3438525" y="1044575"/>
          <p14:tracePt t="2469" x="3446463" y="1044575"/>
          <p14:tracePt t="3356" x="3438525" y="1044575"/>
          <p14:tracePt t="3458" x="3429000" y="1044575"/>
          <p14:tracePt t="3573" x="3419475" y="1044575"/>
          <p14:tracePt t="3659" x="3419475" y="1054100"/>
          <p14:tracePt t="3675" x="3419475" y="1081088"/>
          <p14:tracePt t="3691" x="3419475" y="1214438"/>
          <p14:tracePt t="3708" x="3419475" y="1285875"/>
          <p14:tracePt t="3761" x="3465513" y="1625600"/>
          <p14:tracePt t="3775" x="3482975" y="1687513"/>
          <p14:tracePt t="3791" x="3527425" y="1768475"/>
          <p14:tracePt t="3808" x="3562350" y="1839913"/>
          <p14:tracePt t="3861" x="3660775" y="1990725"/>
          <p14:tracePt t="3875" x="3660775" y="2009775"/>
          <p14:tracePt t="3892" x="3697288" y="2036763"/>
          <p14:tracePt t="3909" x="3705225" y="2044700"/>
          <p14:tracePt t="3962" x="3714750" y="2054225"/>
          <p14:tracePt t="4362" x="3714750" y="2062163"/>
          <p14:tracePt t="4666" x="3714750" y="2071688"/>
          <p14:tracePt t="4695" x="3714750" y="2081213"/>
          <p14:tracePt t="4713" x="3714750" y="2098675"/>
          <p14:tracePt t="4765" x="3714750" y="2143125"/>
          <p14:tracePt t="4796" x="3714750" y="2152650"/>
          <p14:tracePt t="4814" x="3714750" y="2160588"/>
          <p14:tracePt t="4915" x="3714750" y="2170113"/>
          <p14:tracePt t="5015" x="3714750" y="2179638"/>
          <p14:tracePt t="5097" x="3714750" y="2187575"/>
          <p14:tracePt t="5701" x="3705225" y="2197100"/>
          <p14:tracePt t="5754" x="3652838" y="2286000"/>
          <p14:tracePt t="5768" x="3633788" y="2330450"/>
          <p14:tracePt t="5785" x="3608388" y="2374900"/>
          <p14:tracePt t="5801" x="3598863" y="2401888"/>
          <p14:tracePt t="5854" x="3536950" y="2589213"/>
          <p14:tracePt t="5868" x="3509963" y="2633663"/>
          <p14:tracePt t="5885" x="3482975" y="2714625"/>
          <p14:tracePt t="5902" x="3465513" y="2751138"/>
          <p14:tracePt t="5956" x="3419475" y="2901950"/>
          <p14:tracePt t="5960" x="3411538" y="2928938"/>
          <p14:tracePt t="5986" x="3394075" y="2982913"/>
          <p14:tracePt t="6003" x="3384550" y="3017838"/>
          <p14:tracePt t="6058" x="3384550" y="3081338"/>
          <p14:tracePt t="6087" x="3384550" y="3089275"/>
          <p14:tracePt t="6505" x="3375025" y="3089275"/>
          <p14:tracePt t="6559" x="3330575" y="3071813"/>
          <p14:tracePt t="6572" x="3276600" y="3054350"/>
          <p14:tracePt t="6589" x="3214688" y="3027363"/>
          <p14:tracePt t="6605" x="3089275" y="2982913"/>
          <p14:tracePt t="6658" x="2919413" y="2938463"/>
          <p14:tracePt t="6673" x="2911475" y="2938463"/>
          <p14:tracePt t="6689" x="2894013" y="2938463"/>
          <p14:tracePt t="6706" x="2884488" y="2938463"/>
          <p14:tracePt t="6760" x="2867025" y="2938463"/>
          <p14:tracePt t="6789" x="2867025" y="2946400"/>
          <p14:tracePt t="6806" x="2857500" y="2955925"/>
          <p14:tracePt t="6860" x="2813050" y="3054350"/>
          <p14:tracePt t="6874" x="2795588" y="3108325"/>
          <p14:tracePt t="6890" x="2786063" y="3160713"/>
          <p14:tracePt t="6907" x="2776538" y="3259138"/>
          <p14:tracePt t="6960" x="2776538" y="3429000"/>
          <p14:tracePt t="6974" x="2776538" y="3473450"/>
          <p14:tracePt t="6991" x="2786063" y="3500438"/>
          <p14:tracePt t="7008" x="2830513" y="3571875"/>
          <p14:tracePt t="7061" x="2911475" y="3643313"/>
          <p14:tracePt t="7074" x="2946400" y="3660775"/>
          <p14:tracePt t="7091" x="3009900" y="3687763"/>
          <p14:tracePt t="7109" x="3116263" y="3732213"/>
          <p14:tracePt t="7162" x="3276600" y="3786188"/>
          <p14:tracePt t="7175" x="3313113" y="3795713"/>
          <p14:tracePt t="7192" x="3348038" y="3795713"/>
          <p14:tracePt t="7211" x="3419475" y="3803650"/>
          <p14:tracePt t="7264" x="3571875" y="3803650"/>
          <p14:tracePt t="7275" x="3598863" y="3803650"/>
          <p14:tracePt t="7292" x="3625850" y="3803650"/>
          <p14:tracePt t="7311" x="3652838" y="3795713"/>
          <p14:tracePt t="7363" x="3751263" y="3741738"/>
          <p14:tracePt t="7376" x="3768725" y="3732213"/>
          <p14:tracePt t="7392" x="3795713" y="3724275"/>
          <p14:tracePt t="7410" x="3830638" y="3705225"/>
          <p14:tracePt t="7463" x="3911600" y="3652838"/>
          <p14:tracePt t="7476" x="3938588" y="3652838"/>
          <p14:tracePt t="7493" x="3956050" y="3633788"/>
          <p14:tracePt t="7510" x="3983038" y="3625850"/>
          <p14:tracePt t="7563" x="4054475" y="3554413"/>
          <p14:tracePt t="7577" x="4062413" y="3544888"/>
          <p14:tracePt t="7594" x="4071938" y="3536950"/>
          <p14:tracePt t="7610" x="4081463" y="3527425"/>
          <p14:tracePt t="7665" x="4098925" y="3490913"/>
          <p14:tracePt t="7694" x="4108450" y="3490913"/>
          <p14:tracePt t="7711" x="4116388" y="3482975"/>
          <p14:tracePt t="7765" x="4125913" y="3473450"/>
          <p14:tracePt t="8065" x="4125913" y="3482975"/>
          <p14:tracePt t="8096" x="4125913" y="3490913"/>
          <p14:tracePt t="8113" x="4125913" y="3500438"/>
          <p14:tracePt t="8180" x="4125913" y="3509963"/>
          <p14:tracePt t="8213" x="4125913" y="3517900"/>
          <p14:tracePt t="8267" x="4125913" y="3536950"/>
          <p14:tracePt t="8297" x="4125913" y="3544888"/>
          <p14:tracePt t="8868" x="4125913" y="3554413"/>
          <p14:tracePt t="9117" x="4133850" y="3554413"/>
          <p14:tracePt t="9171" x="4143375" y="3544888"/>
          <p14:tracePt t="9185" x="4152900" y="3544888"/>
          <p14:tracePt t="9202" x="4160838" y="3544888"/>
          <p14:tracePt t="9255" x="4170363" y="3527425"/>
          <p14:tracePt t="9319" x="4179888" y="3517900"/>
          <p14:tracePt t="9375" x="4205288" y="3500438"/>
          <p14:tracePt t="9386" x="4205288" y="3490913"/>
          <p14:tracePt t="9403" x="4224338" y="3490913"/>
          <p14:tracePt t="9457" x="4322763" y="3446463"/>
          <p14:tracePt t="9486" x="4330700" y="3446463"/>
          <p14:tracePt t="9520" x="4340225" y="3446463"/>
          <p14:tracePt t="9572" x="4348163" y="3446463"/>
          <p14:tracePt t="12873" x="4348163" y="3438525"/>
          <p14:tracePt t="12972" x="4348163" y="3429000"/>
          <p14:tracePt t="13003" x="4340225" y="3429000"/>
          <p14:tracePt t="13104" x="4384675" y="3429000"/>
          <p14:tracePt t="13121" x="4438650" y="3429000"/>
          <p14:tracePt t="13175" x="4589463" y="3429000"/>
          <p14:tracePt t="13188" x="4625975" y="3429000"/>
          <p14:tracePt t="13205" x="4643438" y="3429000"/>
          <p14:tracePt t="13257" x="4679950" y="3446463"/>
          <p14:tracePt t="13272" x="4687888" y="3446463"/>
          <p14:tracePt t="13289" x="4697413" y="3455988"/>
          <p14:tracePt t="13306" x="4705350" y="3455988"/>
          <p14:tracePt t="13992" x="4697413" y="3455988"/>
          <p14:tracePt t="14063" x="4643438" y="3455988"/>
          <p14:tracePt t="14076" x="4616450" y="3455988"/>
          <p14:tracePt t="14092" x="4581525" y="3446463"/>
          <p14:tracePt t="14109" x="4456113" y="3375025"/>
          <p14:tracePt t="14161" x="4276725" y="3295650"/>
          <p14:tracePt t="14176" x="4241800" y="3286125"/>
          <p14:tracePt t="14193" x="4224338" y="3276600"/>
          <p14:tracePt t="14211" x="4179888" y="3251200"/>
          <p14:tracePt t="14263" x="4089400" y="3205163"/>
          <p14:tracePt t="14277" x="4071938" y="3197225"/>
          <p14:tracePt t="14293" x="4054475" y="3187700"/>
          <p14:tracePt t="14311" x="4037013" y="3179763"/>
          <p14:tracePt t="14365" x="3973513" y="3152775"/>
          <p14:tracePt t="14377" x="3956050" y="3143250"/>
          <p14:tracePt t="14394" x="3938588" y="3133725"/>
          <p14:tracePt t="14413" x="3902075" y="3133725"/>
          <p14:tracePt t="14464" x="3840163" y="3116263"/>
          <p14:tracePt t="14478" x="3813175" y="3116263"/>
          <p14:tracePt t="14494" x="3803650" y="3116263"/>
          <p14:tracePt t="14513" x="3768725" y="3108325"/>
          <p14:tracePt t="14566" x="3697288" y="3108325"/>
          <p14:tracePt t="14578" x="3687763" y="3108325"/>
          <p14:tracePt t="14595" x="3670300" y="3108325"/>
          <p14:tracePt t="14614" x="3652838" y="3108325"/>
          <p14:tracePt t="14669" x="3616325" y="3108325"/>
          <p14:tracePt t="14678" x="3608388" y="3108325"/>
          <p14:tracePt t="14696" x="3598863" y="3108325"/>
          <p14:tracePt t="14713" x="3589338" y="3116263"/>
          <p14:tracePt t="14765" x="3544888" y="3133725"/>
          <p14:tracePt t="14779" x="3536950" y="3152775"/>
          <p14:tracePt t="14796" x="3527425" y="3152775"/>
          <p14:tracePt t="14813" x="3517900" y="3160713"/>
          <p14:tracePt t="14868" x="3455988" y="3232150"/>
          <p14:tracePt t="14880" x="3446463" y="3251200"/>
          <p14:tracePt t="14897" x="3438525" y="3268663"/>
          <p14:tracePt t="14914" x="3438525" y="3276600"/>
          <p14:tracePt t="14967" x="3402013" y="3367088"/>
          <p14:tracePt t="14980" x="3402013" y="3375025"/>
          <p14:tracePt t="14997" x="3402013" y="3384550"/>
          <p14:tracePt t="15014" x="3402013" y="3394075"/>
          <p14:tracePt t="15068" x="3402013" y="3465513"/>
          <p14:tracePt t="15097" x="3402013" y="3509963"/>
          <p14:tracePt t="15167" x="3446463" y="3571875"/>
          <p14:tracePt t="15181" x="3465513" y="3589338"/>
          <p14:tracePt t="15198" x="3473450" y="3598863"/>
          <p14:tracePt t="15215" x="3482975" y="3608388"/>
          <p14:tracePt t="15270" x="3581400" y="3679825"/>
          <p14:tracePt t="15282" x="3598863" y="3687763"/>
          <p14:tracePt t="15299" x="3616325" y="3687763"/>
          <p14:tracePt t="15315" x="3633788" y="3697288"/>
          <p14:tracePt t="15370" x="3705225" y="3705225"/>
          <p14:tracePt t="15383" x="3724275" y="3705225"/>
          <p14:tracePt t="15399" x="3732213" y="3705225"/>
          <p14:tracePt t="15416" x="3759200" y="3705225"/>
          <p14:tracePt t="15469" x="3867150" y="3697288"/>
          <p14:tracePt t="15484" x="3884613" y="3687763"/>
          <p14:tracePt t="15499" x="3902075" y="3679825"/>
          <p14:tracePt t="15516" x="3938588" y="3660775"/>
          <p14:tracePt t="15570" x="4044950" y="3608388"/>
          <p14:tracePt t="15575" x="4054475" y="3589338"/>
          <p14:tracePt t="15599" x="4089400" y="3544888"/>
          <p14:tracePt t="15617" x="4116388" y="3517900"/>
          <p14:tracePt t="15669" x="4187825" y="3375025"/>
          <p14:tracePt t="15685" x="4205288" y="3313113"/>
          <p14:tracePt t="15700" x="4214813" y="3286125"/>
          <p14:tracePt t="15717" x="4224338" y="3268663"/>
          <p14:tracePt t="15772" x="4224338" y="3160713"/>
          <p14:tracePt t="15785" x="4224338" y="3143250"/>
          <p14:tracePt t="15801" x="4205288" y="3133725"/>
          <p14:tracePt t="15817" x="4197350" y="3125788"/>
          <p14:tracePt t="15870" x="4125913" y="3062288"/>
          <p14:tracePt t="15885" x="4098925" y="3036888"/>
          <p14:tracePt t="15901" x="4071938" y="3017838"/>
          <p14:tracePt t="15918" x="4037013" y="2990850"/>
          <p14:tracePt t="15972" x="3929063" y="2938463"/>
          <p14:tracePt t="15985" x="3902075" y="2938463"/>
          <p14:tracePt t="16002" x="3875088" y="2938463"/>
          <p14:tracePt t="16019" x="3857625" y="2938463"/>
          <p14:tracePt t="16073" x="3768725" y="2938463"/>
          <p14:tracePt t="16102" x="3751263" y="2938463"/>
          <p14:tracePt t="16119" x="3741738" y="2955925"/>
          <p14:tracePt t="16173" x="3714750" y="3027363"/>
          <p14:tracePt t="16186" x="3705225" y="3054350"/>
          <p14:tracePt t="16203" x="3679825" y="3179763"/>
          <p14:tracePt t="16220" x="3670300" y="3251200"/>
          <p14:tracePt t="16274" x="3670300" y="3446463"/>
          <p14:tracePt t="16287" x="3670300" y="3509963"/>
          <p14:tracePt t="16303" x="3714750" y="3589338"/>
          <p14:tracePt t="16320" x="3732213" y="3608388"/>
          <p14:tracePt t="16374" x="3795713" y="3670300"/>
          <p14:tracePt t="16387" x="3822700" y="3679825"/>
          <p14:tracePt t="16405" x="3857625" y="3697288"/>
          <p14:tracePt t="16421" x="3875088" y="3705225"/>
          <p14:tracePt t="16475" x="3911600" y="3714750"/>
          <p14:tracePt t="16505" x="3919538" y="3714750"/>
          <p14:tracePt t="16773" x="3929063" y="3714750"/>
          <p14:tracePt t="17006" x="3929063" y="3705225"/>
          <p14:tracePt t="17090" x="3929063" y="3697288"/>
          <p14:tracePt t="17360" x="3929063" y="3687763"/>
          <p14:tracePt t="17492" x="3938588" y="3687763"/>
          <p14:tracePt t="17810" x="3938588" y="3679825"/>
          <p14:tracePt t="18163" x="3938588" y="3670300"/>
          <p14:tracePt t="18213" x="3956050" y="3652838"/>
          <p14:tracePt t="18267" x="3965575" y="3616325"/>
          <p14:tracePt t="18280" x="3973513" y="3598863"/>
          <p14:tracePt t="18298" x="3983038" y="3581400"/>
          <p14:tracePt t="18367" x="4000500" y="3554413"/>
          <p14:tracePt t="18398" x="4000500" y="3544888"/>
          <p14:tracePt t="18414" x="4000500" y="3536950"/>
          <p14:tracePt t="18467" x="4000500" y="3527425"/>
          <p14:tracePt t="19874" x="3990975" y="3517900"/>
          <p14:tracePt t="19975" x="3965575" y="3509963"/>
          <p14:tracePt t="19988" x="3956050" y="3500438"/>
          <p14:tracePt t="20005" x="3946525" y="3490913"/>
          <p14:tracePt t="20022" x="3938588" y="3490913"/>
          <p14:tracePt t="20076" x="3803650" y="3411538"/>
          <p14:tracePt t="20089" x="3768725" y="3384550"/>
          <p14:tracePt t="20105" x="3732213" y="3357563"/>
          <p14:tracePt t="20122" x="3705225" y="3340100"/>
          <p14:tracePt t="20175" x="3616325" y="3251200"/>
          <p14:tracePt t="20178" x="3608388" y="3232150"/>
          <p14:tracePt t="20206" x="3571875" y="3170238"/>
          <p14:tracePt t="20223" x="3571875" y="3152775"/>
          <p14:tracePt t="20275" x="3571875" y="3081338"/>
          <p14:tracePt t="20291" x="3571875" y="3062288"/>
          <p14:tracePt t="20306" x="3571875" y="3054350"/>
          <p14:tracePt t="20359" x="3571875" y="3027363"/>
          <p14:tracePt t="20374" x="3581400" y="3027363"/>
          <p14:tracePt t="20391" x="3598863" y="3017838"/>
          <p14:tracePt t="20407" x="3598863" y="3009900"/>
          <p14:tracePt t="20458" x="3643313" y="3000375"/>
          <p14:tracePt t="20474" x="3660775" y="3000375"/>
          <p14:tracePt t="20491" x="3687763" y="3000375"/>
          <p14:tracePt t="20507" x="3714750" y="3000375"/>
          <p14:tracePt t="20562" x="3875088" y="3027363"/>
          <p14:tracePt t="20575" x="3911600" y="3036888"/>
          <p14:tracePt t="20592" x="3956050" y="3071813"/>
          <p14:tracePt t="20608" x="3983038" y="3098800"/>
          <p14:tracePt t="20661" x="4054475" y="3152775"/>
          <p14:tracePt t="20675" x="4062413" y="3160713"/>
          <p14:tracePt t="20693" x="4071938" y="3197225"/>
          <p14:tracePt t="20709" x="4081463" y="3205163"/>
          <p14:tracePt t="20760" x="4081463" y="3259138"/>
          <p14:tracePt t="20775" x="4089400" y="3276600"/>
          <p14:tracePt t="20792" x="4089400" y="3295650"/>
          <p14:tracePt t="20809" x="4089400" y="3303588"/>
          <p14:tracePt t="20861" x="4089400" y="3357563"/>
          <p14:tracePt t="20876" x="4089400" y="3375025"/>
          <p14:tracePt t="20893" x="4089400" y="3394075"/>
          <p14:tracePt t="20910" x="4089400" y="3411538"/>
          <p14:tracePt t="20964" x="4089400" y="3465513"/>
          <p14:tracePt t="20993" x="4089400" y="3473450"/>
          <p14:tracePt t="21010" x="4089400" y="3482975"/>
          <p14:tracePt t="21064" x="4071938" y="3536950"/>
          <p14:tracePt t="21077" x="4062413" y="3544888"/>
          <p14:tracePt t="21095" x="4062413" y="3554413"/>
          <p14:tracePt t="21111" x="4044950" y="3562350"/>
          <p14:tracePt t="21164" x="4017963" y="3581400"/>
          <p14:tracePt t="21177" x="4010025" y="3581400"/>
          <p14:tracePt t="21194" x="4010025" y="3589338"/>
          <p14:tracePt t="21213" x="4000500" y="3589338"/>
          <p14:tracePt t="21265" x="3965575" y="3589338"/>
          <p14:tracePt t="21278" x="3956050" y="3589338"/>
          <p14:tracePt t="21295" x="3938588" y="3589338"/>
          <p14:tracePt t="21313" x="3911600" y="3589338"/>
          <p14:tracePt t="21366" x="3848100" y="3581400"/>
          <p14:tracePt t="21378" x="3840163" y="3581400"/>
          <p14:tracePt t="21395" x="3822700" y="3571875"/>
          <p14:tracePt t="21413" x="3795713" y="3562350"/>
          <p14:tracePt t="21466" x="3732213" y="3544888"/>
          <p14:tracePt t="21479" x="3714750" y="3536950"/>
          <p14:tracePt t="21496" x="3705225" y="3527425"/>
          <p14:tracePt t="21514" x="3687763" y="3517900"/>
          <p14:tracePt t="21567" x="3670300" y="3500438"/>
          <p14:tracePt t="21580" x="3660775" y="3490913"/>
          <p14:tracePt t="21596" x="3660775" y="3482975"/>
          <p14:tracePt t="21613" x="3660775" y="3473450"/>
          <p14:tracePt t="21667" x="3660775" y="3429000"/>
          <p14:tracePt t="21680" x="3660775" y="3411538"/>
          <p14:tracePt t="21697" x="3660775" y="3394075"/>
          <p14:tracePt t="21713" x="3660775" y="3384550"/>
          <p14:tracePt t="21767" x="3660775" y="3322638"/>
          <p14:tracePt t="21780" x="3670300" y="3313113"/>
          <p14:tracePt t="21797" x="3679825" y="3303588"/>
          <p14:tracePt t="21814" x="3697288" y="3295650"/>
          <p14:tracePt t="21867" x="3714750" y="3286125"/>
          <p14:tracePt t="21881" x="3724275" y="3286125"/>
          <p14:tracePt t="21966" x="3732213" y="3286125"/>
          <p14:tracePt t="22068" x="3741738" y="3286125"/>
          <p14:tracePt t="22115" x="3751263" y="3286125"/>
          <p14:tracePt t="22770" x="3768725" y="3286125"/>
          <p14:tracePt t="22785" x="3776663" y="3286125"/>
          <p14:tracePt t="22802" x="3813175" y="3286125"/>
          <p14:tracePt t="22819" x="3840163" y="3286125"/>
          <p14:tracePt t="22873" x="3911600" y="3286125"/>
          <p14:tracePt t="22886" x="3919538" y="3286125"/>
          <p14:tracePt t="22903" x="3938588" y="3286125"/>
          <p14:tracePt t="22971" x="3946525" y="3286125"/>
          <p14:tracePt t="23375" x="3956050" y="3286125"/>
          <p14:tracePt t="26876" x="3929063" y="3286125"/>
          <p14:tracePt t="26889" x="3911600" y="3295650"/>
          <p14:tracePt t="26906" x="3902075" y="3295650"/>
          <p14:tracePt t="26923" x="3867150" y="3313113"/>
          <p14:tracePt t="26975" x="3840163" y="3322638"/>
          <p14:tracePt t="26989" x="3830638" y="3322638"/>
          <p14:tracePt t="27006" x="3830638" y="3330575"/>
          <p14:tracePt t="27508" x="3840163" y="3330575"/>
          <p14:tracePt t="28781" x="3830638" y="3330575"/>
          <p14:tracePt t="28867" x="3822700" y="3340100"/>
          <p14:tracePt t="28898" x="3813175" y="3348038"/>
          <p14:tracePt t="28968" x="3803650" y="3375025"/>
          <p14:tracePt t="29017" x="3803650" y="3384550"/>
          <p14:tracePt t="29071" x="3803650" y="3402013"/>
          <p14:tracePt t="29083" x="3803650" y="3411538"/>
          <p14:tracePt t="29167" x="3803650" y="3419475"/>
          <p14:tracePt t="29369" x="3795713" y="3419475"/>
          <p14:tracePt t="29469" x="3786188" y="3419475"/>
          <p14:tracePt t="29501" x="3786188" y="3429000"/>
          <p14:tracePt t="29803" x="3786188" y="3419475"/>
          <p14:tracePt t="33373" x="3795713" y="3419475"/>
          <p14:tracePt t="33388" x="3803650" y="3411538"/>
          <p14:tracePt t="33406" x="3822700" y="3402013"/>
          <p14:tracePt t="33475" x="3848100" y="3402013"/>
          <p14:tracePt t="33522" x="3848100" y="3394075"/>
          <p14:tracePt t="33606" x="3857625" y="3394075"/>
          <p14:tracePt t="33674" x="3857625" y="3384550"/>
          <p14:tracePt t="33773" x="3857625" y="3367088"/>
          <p14:tracePt t="33875" x="3857625" y="3357563"/>
          <p14:tracePt t="33907" x="3857625" y="3348038"/>
          <p14:tracePt t="33976" x="3857625" y="3322638"/>
          <p14:tracePt t="34078" x="3857625" y="3313113"/>
          <p14:tracePt t="34180" x="3857625" y="3295650"/>
          <p14:tracePt t="34279" x="3857625" y="3286125"/>
          <p14:tracePt t="34392" x="3857625" y="3276600"/>
          <p14:tracePt t="35298" x="3867150" y="3286125"/>
          <p14:tracePt t="36672" x="3867150" y="3259138"/>
          <p14:tracePt t="36687" x="3867150" y="3251200"/>
          <p14:tracePt t="36704" x="3867150" y="3232150"/>
          <p14:tracePt t="36722" x="3867150" y="3187700"/>
          <p14:tracePt t="36774" x="3830638" y="3062288"/>
          <p14:tracePt t="36788" x="3813175" y="3044825"/>
          <p14:tracePt t="36805" x="3803650" y="3027363"/>
          <p14:tracePt t="36822" x="3795713" y="3009900"/>
          <p14:tracePt t="36876" x="3724275" y="2911475"/>
          <p14:tracePt t="36889" x="3705225" y="2901950"/>
          <p14:tracePt t="36905" x="3670300" y="2874963"/>
          <p14:tracePt t="36922" x="3643313" y="2867025"/>
          <p14:tracePt t="36976" x="3527425" y="2840038"/>
          <p14:tracePt t="36989" x="3517900" y="2840038"/>
          <p14:tracePt t="37006" x="3509963" y="2840038"/>
          <p14:tracePt t="37076" x="3500438" y="2840038"/>
          <p14:tracePt t="37106" x="3490913" y="2840038"/>
          <p14:tracePt t="37123" x="3482975" y="2857500"/>
          <p14:tracePt t="37177" x="3429000" y="3268663"/>
          <p14:tracePt t="37190" x="3429000" y="3340100"/>
          <p14:tracePt t="37208" x="3429000" y="3402013"/>
          <p14:tracePt t="37223" x="3429000" y="3473450"/>
          <p14:tracePt t="37279" x="3482975" y="3724275"/>
          <p14:tracePt t="37291" x="3500438" y="3759200"/>
          <p14:tracePt t="37307" x="3536950" y="3786188"/>
          <p14:tracePt t="37324" x="3554413" y="3822700"/>
          <p14:tracePt t="37377" x="3786188" y="3938588"/>
          <p14:tracePt t="37391" x="3822700" y="3946525"/>
          <p14:tracePt t="37408" x="3867150" y="3956050"/>
          <p14:tracePt t="37425" x="3911600" y="3965575"/>
          <p14:tracePt t="37478" x="3983038" y="3965575"/>
          <p14:tracePt t="37492" x="3990975" y="3965575"/>
          <p14:tracePt t="37525" x="4000500" y="3965575"/>
          <p14:tracePt t="37577" x="4017963" y="3956050"/>
          <p14:tracePt t="37593" x="4037013" y="3911600"/>
          <p14:tracePt t="37609" x="4054475" y="3894138"/>
          <p14:tracePt t="37626" x="4081463" y="3867150"/>
          <p14:tracePt t="37680" x="4170363" y="3732213"/>
          <p14:tracePt t="37694" x="4187825" y="3705225"/>
          <p14:tracePt t="37709" x="4197350" y="3660775"/>
          <p14:tracePt t="37726" x="4197350" y="3633788"/>
          <p14:tracePt t="37781" x="4224338" y="3544888"/>
          <p14:tracePt t="37794" x="4224338" y="3527425"/>
          <p14:tracePt t="37810" x="4224338" y="3509963"/>
          <p14:tracePt t="37827" x="4232275" y="3473450"/>
          <p14:tracePt t="37833" x="4232275" y="3446463"/>
          <p14:tracePt t="37885" x="4232275" y="3375025"/>
          <p14:tracePt t="37910" x="4232275" y="3348038"/>
          <p14:tracePt t="37927" x="4232275" y="3340100"/>
          <p14:tracePt t="37980" x="4232275" y="3268663"/>
          <p14:tracePt t="37994" x="4232275" y="3251200"/>
          <p14:tracePt t="38011" x="4214813" y="3224213"/>
          <p14:tracePt t="38027" x="4205288" y="3205163"/>
          <p14:tracePt t="38081" x="4143375" y="3160713"/>
          <p14:tracePt t="38094" x="4133850" y="3160713"/>
          <p14:tracePt t="38111" x="4098925" y="3133725"/>
          <p14:tracePt t="38128" x="4081463" y="3125788"/>
          <p14:tracePt t="38181" x="4037013" y="3089275"/>
          <p14:tracePt t="38195" x="4027488" y="3089275"/>
          <p14:tracePt t="38212" x="4000500" y="3089275"/>
          <p14:tracePt t="38229" x="3983038" y="3089275"/>
          <p14:tracePt t="38283" x="3919538" y="3089275"/>
          <p14:tracePt t="38295" x="3911600" y="3089275"/>
          <p14:tracePt t="38329" x="3902075" y="3089275"/>
          <p14:tracePt t="38381" x="3884613" y="3089275"/>
          <p14:tracePt t="38429" x="3875088" y="3089275"/>
          <p14:tracePt t="38482" x="3848100" y="3098800"/>
          <p14:tracePt t="38496" x="3840163" y="3108325"/>
          <p14:tracePt t="38514" x="3822700" y="3125788"/>
          <p14:tracePt t="38566" x="3768725" y="3187700"/>
          <p14:tracePt t="38580" x="3759200" y="3205163"/>
          <p14:tracePt t="38597" x="3751263" y="3224213"/>
          <p14:tracePt t="38616" x="3732213" y="3251200"/>
          <p14:tracePt t="38667" x="3724275" y="3286125"/>
          <p14:tracePt t="38681" x="3714750" y="3295650"/>
          <p14:tracePt t="38697" x="3714750" y="3313113"/>
          <p14:tracePt t="38715" x="3714750" y="3330575"/>
          <p14:tracePt t="38767" x="3714750" y="3384550"/>
          <p14:tracePt t="38781" x="3714750" y="3402013"/>
          <p14:tracePt t="38798" x="3714750" y="3419475"/>
          <p14:tracePt t="38815" x="3714750" y="3429000"/>
          <p14:tracePt t="38869" x="3714750" y="3465513"/>
          <p14:tracePt t="38882" x="3714750" y="3473450"/>
          <p14:tracePt t="38899" x="3714750" y="3482975"/>
          <p14:tracePt t="38916" x="3714750" y="3490913"/>
          <p14:tracePt t="38969" x="3759200" y="3536950"/>
          <p14:tracePt t="38982" x="3786188" y="3544888"/>
          <p14:tracePt t="38999" x="3803650" y="3562350"/>
          <p14:tracePt t="39016" x="3822700" y="3571875"/>
          <p14:tracePt t="39070" x="3902075" y="3625850"/>
          <p14:tracePt t="39099" x="3919538" y="3643313"/>
          <p14:tracePt t="39116" x="3929063" y="3643313"/>
          <p14:tracePt t="39169" x="3946525" y="3643313"/>
          <p14:tracePt t="39183" x="3965575" y="3643313"/>
          <p14:tracePt t="39200" x="3973513" y="3643313"/>
          <p14:tracePt t="39270" x="3990975" y="3643313"/>
          <p14:tracePt t="39317" x="4000500" y="3643313"/>
          <p14:tracePt t="39371" x="4027488" y="3643313"/>
          <p14:tracePt t="39400" x="4044950" y="3643313"/>
          <p14:tracePt t="39469" x="4062413" y="3643313"/>
          <p14:tracePt t="39486" x="4062413" y="3633788"/>
          <p14:tracePt t="39501" x="4071938" y="3633788"/>
          <p14:tracePt t="39601" x="4071938" y="3625850"/>
          <p14:tracePt t="39619" x="4081463" y="3625850"/>
          <p14:tracePt t="44178" x="4071938" y="3625850"/>
          <p14:tracePt t="45885" x="4062413" y="3625850"/>
          <p14:tracePt t="46000" x="4054475" y="3625850"/>
          <p14:tracePt t="53875" x="4044950" y="3625850"/>
          <p14:tracePt t="54090" x="4037013" y="3625850"/>
          <p14:tracePt t="54628" x="4037013" y="3633788"/>
          <p14:tracePt t="54681" x="4044950" y="3643313"/>
          <p14:tracePt t="55916" x="4044950" y="3633788"/>
          <p14:tracePt t="55985" x="4027488" y="3625850"/>
          <p14:tracePt t="56001" x="4017963" y="3616325"/>
          <p14:tracePt t="56017" x="4017963" y="3608388"/>
          <p14:tracePt t="56072" x="4000500" y="3608388"/>
          <p14:tracePt t="56084" x="4000500" y="3598863"/>
          <p14:tracePt t="56101" x="3990975" y="3598863"/>
          <p14:tracePt t="56519" x="4000500" y="3598863"/>
          <p14:tracePt t="56574" x="4010025" y="3598863"/>
          <p14:tracePt t="56673" x="4017963" y="3598863"/>
          <p14:tracePt t="57175" x="4000500" y="3598863"/>
          <p14:tracePt t="57189" x="3990975" y="3598863"/>
          <p14:tracePt t="57276" x="3894138" y="3589338"/>
          <p14:tracePt t="57289" x="3857625" y="3571875"/>
          <p14:tracePt t="57306" x="3803650" y="3544888"/>
          <p14:tracePt t="57323" x="3759200" y="3517900"/>
          <p14:tracePt t="57377" x="3643313" y="3429000"/>
          <p14:tracePt t="57406" x="3625850" y="3394075"/>
          <p14:tracePt t="57423" x="3616325" y="3375025"/>
          <p14:tracePt t="57477" x="3608388" y="3295650"/>
          <p14:tracePt t="57507" x="3608388" y="3268663"/>
          <p14:tracePt t="57524" x="3608388" y="3251200"/>
          <p14:tracePt t="57530" x="3608388" y="3232150"/>
          <p14:tracePt t="57583" x="3625850" y="3170238"/>
          <p14:tracePt t="57591" x="3633788" y="3152775"/>
          <p14:tracePt t="57608" x="3643313" y="3133725"/>
          <p14:tracePt t="57624" x="3660775" y="3133725"/>
          <p14:tracePt t="57678" x="3705225" y="3125788"/>
          <p14:tracePt t="57692" x="3724275" y="3125788"/>
          <p14:tracePt t="57708" x="3751263" y="3125788"/>
          <p14:tracePt t="57725" x="3776663" y="3125788"/>
          <p14:tracePt t="57780" x="3911600" y="3125788"/>
          <p14:tracePt t="57794" x="3983038" y="3133725"/>
          <p14:tracePt t="57809" x="4044950" y="3152775"/>
          <p14:tracePt t="57826" x="4089400" y="3160713"/>
          <p14:tracePt t="57881" x="4187825" y="3232150"/>
          <p14:tracePt t="57894" x="4205288" y="3251200"/>
          <p14:tracePt t="57909" x="4224338" y="3251200"/>
          <p14:tracePt t="57926" x="4232275" y="3268663"/>
          <p14:tracePt t="57978" x="4241800" y="3276600"/>
          <p14:tracePt t="58026" x="4241800" y="3286125"/>
          <p14:tracePt t="58280" x="4241800" y="3295650"/>
          <p14:tracePt t="58580" x="4241800" y="3303588"/>
          <p14:tracePt t="60036" x="4241800" y="3295650"/>
          <p14:tracePt t="60094" x="4241800" y="3276600"/>
          <p14:tracePt t="60104" x="4241800" y="3259138"/>
          <p14:tracePt t="60120" x="4232275" y="3241675"/>
          <p14:tracePt t="60173" x="4179888" y="3160713"/>
          <p14:tracePt t="60187" x="4160838" y="3152775"/>
          <p14:tracePt t="60204" x="4133850" y="3125788"/>
          <p14:tracePt t="60221" x="4125913" y="3116263"/>
          <p14:tracePt t="60276" x="4027488" y="3089275"/>
          <p14:tracePt t="60287" x="4000500" y="3089275"/>
          <p14:tracePt t="60304" x="3956050" y="3089275"/>
          <p14:tracePt t="60321" x="3946525" y="3089275"/>
          <p14:tracePt t="60376" x="3867150" y="3089275"/>
          <p14:tracePt t="60388" x="3848100" y="3089275"/>
          <p14:tracePt t="60405" x="3822700" y="3089275"/>
          <p14:tracePt t="60422" x="3803650" y="3098800"/>
          <p14:tracePt t="60475" x="3751263" y="3152775"/>
          <p14:tracePt t="60489" x="3724275" y="3170238"/>
          <p14:tracePt t="60506" x="3670300" y="3224213"/>
          <p14:tracePt t="60522" x="3643313" y="3268663"/>
          <p14:tracePt t="60577" x="3554413" y="3419475"/>
          <p14:tracePt t="60589" x="3544888" y="3473450"/>
          <p14:tracePt t="60594" x="3527425" y="3517900"/>
          <p14:tracePt t="60623" x="3517900" y="3562350"/>
          <p14:tracePt t="60676" x="3517900" y="3633788"/>
          <p14:tracePt t="60690" x="3517900" y="3660775"/>
          <p14:tracePt t="60708" x="3517900" y="3705225"/>
          <p14:tracePt t="60723" x="3527425" y="3732213"/>
          <p14:tracePt t="60777" x="3643313" y="3822700"/>
          <p14:tracePt t="60790" x="3670300" y="3840163"/>
          <p14:tracePt t="60808" x="3714750" y="3867150"/>
          <p14:tracePt t="60824" x="3732213" y="3875088"/>
          <p14:tracePt t="60877" x="3840163" y="3902075"/>
          <p14:tracePt t="60891" x="3867150" y="3902075"/>
          <p14:tracePt t="60909" x="3919538" y="3911600"/>
          <p14:tracePt t="60924" x="3938588" y="3911600"/>
          <p14:tracePt t="60977" x="4062413" y="3911600"/>
          <p14:tracePt t="60991" x="4089400" y="3911600"/>
          <p14:tracePt t="61008" x="4108450" y="3911600"/>
          <p14:tracePt t="61025" x="4143375" y="3911600"/>
          <p14:tracePt t="61078" x="4214813" y="3884613"/>
          <p14:tracePt t="61092" x="4232275" y="3867150"/>
          <p14:tracePt t="61108" x="4241800" y="3867150"/>
          <p14:tracePt t="61113" x="4268788" y="3848100"/>
          <p14:tracePt t="61126" x="4276725" y="3840163"/>
          <p14:tracePt t="61181" x="4322763" y="3786188"/>
          <p14:tracePt t="61192" x="4330700" y="3768725"/>
          <p14:tracePt t="61209" x="4348163" y="3751263"/>
          <p14:tracePt t="61226" x="4375150" y="3714750"/>
          <p14:tracePt t="61280" x="4402138" y="3660775"/>
          <p14:tracePt t="61293" x="4411663" y="3652838"/>
          <p14:tracePt t="61309" x="4419600" y="3643313"/>
          <p14:tracePt t="61326" x="4419600" y="3616325"/>
          <p14:tracePt t="61378" x="4446588" y="3562350"/>
          <p14:tracePt t="61393" x="4446588" y="3554413"/>
          <p14:tracePt t="61410" x="4446588" y="3536950"/>
          <p14:tracePt t="61428" x="4446588" y="3517900"/>
          <p14:tracePt t="61481" x="4446588" y="3482975"/>
          <p14:tracePt t="61494" x="4446588" y="3473450"/>
          <p14:tracePt t="61510" x="4446588" y="3465513"/>
          <p14:tracePt t="61528" x="4446588" y="3438525"/>
          <p14:tracePt t="61581" x="4419600" y="3348038"/>
          <p14:tracePt t="61594" x="4402138" y="3330575"/>
          <p14:tracePt t="61611" x="4384675" y="3313113"/>
          <p14:tracePt t="61615" x="4367213" y="3295650"/>
          <p14:tracePt t="61683" x="4268788" y="3214688"/>
          <p14:tracePt t="61694" x="4224338" y="3179763"/>
          <p14:tracePt t="61711" x="4179888" y="3160713"/>
          <p14:tracePt t="61729" x="4133850" y="3125788"/>
          <p14:tracePt t="61782" x="4062413" y="3098800"/>
          <p14:tracePt t="61795" x="4037013" y="3089275"/>
          <p14:tracePt t="61812" x="4017963" y="3089275"/>
          <p14:tracePt t="61829" x="3983038" y="3089275"/>
          <p14:tracePt t="61881" x="3938588" y="3089275"/>
          <p14:tracePt t="61896" x="3919538" y="3089275"/>
          <p14:tracePt t="61913" x="3902075" y="3089275"/>
          <p14:tracePt t="61930" x="3884613" y="3089275"/>
          <p14:tracePt t="61984" x="3822700" y="3089275"/>
          <p14:tracePt t="61996" x="3803650" y="3089275"/>
          <p14:tracePt t="62013" x="3786188" y="3098800"/>
          <p14:tracePt t="62030" x="3768725" y="3098800"/>
          <p14:tracePt t="62085" x="3679825" y="3133725"/>
          <p14:tracePt t="62097" x="3660775" y="3143250"/>
          <p14:tracePt t="62113" x="3652838" y="3152775"/>
          <p14:tracePt t="62130" x="3633788" y="3152775"/>
          <p14:tracePt t="62183" x="3598863" y="3179763"/>
          <p14:tracePt t="62197" x="3589338" y="3197225"/>
          <p14:tracePt t="62230" x="3589338" y="3205163"/>
          <p14:tracePt t="62285" x="3571875" y="3241675"/>
          <p14:tracePt t="62298" x="3571875" y="3251200"/>
          <p14:tracePt t="62314" x="3562350" y="3251200"/>
          <p14:tracePt t="62331" x="3562350" y="3259138"/>
          <p14:tracePt t="62386" x="3562350" y="3340100"/>
          <p14:tracePt t="62398" x="3562350" y="3357563"/>
          <p14:tracePt t="62415" x="3562350" y="3375025"/>
          <p14:tracePt t="62431" x="3562350" y="3394075"/>
          <p14:tracePt t="62485" x="3643313" y="3544888"/>
          <p14:tracePt t="62500" x="3724275" y="3633788"/>
          <p14:tracePt t="62515" x="3768725" y="3670300"/>
          <p14:tracePt t="62532" x="3795713" y="3697288"/>
          <p14:tracePt t="62587" x="3938588" y="3759200"/>
          <p14:tracePt t="62600" x="3973513" y="3768725"/>
          <p14:tracePt t="62616" x="4000500" y="3768725"/>
          <p14:tracePt t="62632" x="4017963" y="3768725"/>
          <p14:tracePt t="62687" x="4214813" y="3795713"/>
          <p14:tracePt t="62701" x="4241800" y="3795713"/>
          <p14:tracePt t="62716" x="4259263" y="3795713"/>
          <p14:tracePt t="62733" x="4286250" y="3795713"/>
          <p14:tracePt t="62785" x="4367213" y="3786188"/>
          <p14:tracePt t="62800" x="4394200" y="3768725"/>
          <p14:tracePt t="62817" x="4402138" y="3759200"/>
          <p14:tracePt t="62833" x="4411663" y="3751263"/>
          <p14:tracePt t="62886" x="4456113" y="3687763"/>
          <p14:tracePt t="62900" x="4473575" y="3660775"/>
          <p14:tracePt t="62917" x="4491038" y="3598863"/>
          <p14:tracePt t="62934" x="4500563" y="3571875"/>
          <p14:tracePt t="62988" x="4518025" y="3500438"/>
          <p14:tracePt t="63018" x="4518025" y="3482975"/>
          <p14:tracePt t="63035" x="4518025" y="3473450"/>
          <p14:tracePt t="63088" x="4518025" y="3446463"/>
          <p14:tracePt t="63101" x="4510088" y="3446463"/>
          <p14:tracePt t="63118" x="4500563" y="3429000"/>
          <p14:tracePt t="63135" x="4491038" y="3429000"/>
          <p14:tracePt t="63189" x="4473575" y="3402013"/>
          <p14:tracePt t="63202" x="4456113" y="3402013"/>
          <p14:tracePt t="63219" x="4438650" y="3394075"/>
          <p14:tracePt t="63235" x="4419600" y="3375025"/>
          <p14:tracePt t="63289" x="4367213" y="3330575"/>
          <p14:tracePt t="63302" x="4348163" y="3322638"/>
          <p14:tracePt t="63319" x="4330700" y="3303588"/>
          <p14:tracePt t="63336" x="4322763" y="3303588"/>
          <p14:tracePt t="63390" x="4286250" y="3276600"/>
          <p14:tracePt t="63403" x="4276725" y="3276600"/>
          <p14:tracePt t="63420" x="4259263" y="3268663"/>
          <p14:tracePt t="63475" x="4232275" y="3251200"/>
          <p14:tracePt t="63487" x="4224338" y="3251200"/>
          <p14:tracePt t="63503" x="4214813" y="3251200"/>
          <p14:tracePt t="63572" x="4205288" y="3251200"/>
          <p14:tracePt t="63673" x="4197350" y="3251200"/>
          <p14:tracePt t="66689" x="4187825" y="3251200"/>
          <p14:tracePt t="66788" x="4179888" y="3251200"/>
          <p14:tracePt t="66990" x="4160838" y="3251200"/>
          <p14:tracePt t="67004" x="4152900" y="3251200"/>
          <p14:tracePt t="67021" x="4143375" y="3251200"/>
          <p14:tracePt t="67038" x="4125913" y="3251200"/>
          <p14:tracePt t="67092" x="4037013" y="3187700"/>
          <p14:tracePt t="67121" x="4010025" y="3179763"/>
          <p14:tracePt t="67138" x="4000500" y="3170238"/>
          <p14:tracePt t="67144" x="3990975" y="3160713"/>
          <p14:tracePt t="67197" x="3965575" y="3152775"/>
          <p14:tracePt t="67205" x="3956050" y="3152775"/>
          <p14:tracePt t="67222" x="3946525" y="3152775"/>
          <p14:tracePt t="67273" x="3929063" y="3143250"/>
          <p14:tracePt t="67289" x="3911600" y="3143250"/>
          <p14:tracePt t="67322" x="3902075" y="3143250"/>
          <p14:tracePt t="69483" x="3911600" y="3143250"/>
          <p14:tracePt t="69533" x="3919538" y="3143250"/>
          <p14:tracePt t="71277" x="3911600" y="3143250"/>
          <p14:tracePt t="71380" x="3902075" y="3133725"/>
          <p14:tracePt t="71409" x="3894138" y="3116263"/>
          <p14:tracePt t="71426" x="3884613" y="3108325"/>
          <p14:tracePt t="71480" x="3822700" y="3044825"/>
          <p14:tracePt t="71494" x="3813175" y="3027363"/>
          <p14:tracePt t="71510" x="3803650" y="3017838"/>
          <p14:tracePt t="71527" x="3803650" y="3009900"/>
          <p14:tracePt t="71581" x="3786188" y="2990850"/>
          <p14:tracePt t="71811" x="3786188" y="3027363"/>
          <p14:tracePt t="71828" x="3786188" y="3089275"/>
          <p14:tracePt t="71882" x="3786188" y="3259138"/>
          <p14:tracePt t="71896" x="3786188" y="3322638"/>
          <p14:tracePt t="71912" x="3786188" y="3348038"/>
          <p14:tracePt t="71929" x="3776663" y="3384550"/>
          <p14:tracePt t="71982" x="3759200" y="3438525"/>
          <p14:tracePt t="71996" x="3751263" y="3455988"/>
          <p14:tracePt t="72013" x="3751263" y="3465513"/>
          <p14:tracePt t="72096" x="3751263" y="3473450"/>
          <p14:tracePt t="72182" x="3741738" y="3473450"/>
          <p14:tracePt t="72484" x="3732213" y="3473450"/>
          <p14:tracePt t="72584" x="3724275" y="3473450"/>
          <p14:tracePt t="72717" x="3714750" y="3473450"/>
          <p14:tracePt t="74022" x="3714750" y="3482975"/>
          <p14:tracePt t="74091" x="3714750" y="3490913"/>
          <p14:tracePt t="74139" x="3714750" y="3500438"/>
          <p14:tracePt t="74192" x="3714750" y="3554413"/>
          <p14:tracePt t="74206" x="3714750" y="3562350"/>
          <p14:tracePt t="74223" x="3714750" y="3581400"/>
          <p14:tracePt t="74275" x="3714750" y="3608388"/>
          <p14:tracePt t="74290" x="3714750" y="3616325"/>
          <p14:tracePt t="74307" x="3724275" y="3643313"/>
          <p14:tracePt t="74324" x="3732213" y="3660775"/>
          <p14:tracePt t="74377" x="3776663" y="3714750"/>
          <p14:tracePt t="74391" x="3795713" y="3724275"/>
          <p14:tracePt t="74407" x="3822700" y="3751263"/>
          <p14:tracePt t="74425" x="3857625" y="3759200"/>
          <p14:tracePt t="74477" x="3990975" y="3813175"/>
          <p14:tracePt t="74491" x="4010025" y="3822700"/>
          <p14:tracePt t="74508" x="4044950" y="3830638"/>
          <p14:tracePt t="74525" x="4062413" y="3830638"/>
          <p14:tracePt t="74578" x="4143375" y="3830638"/>
          <p14:tracePt t="74592" x="4160838" y="3830638"/>
          <p14:tracePt t="74609" x="4187825" y="3830638"/>
          <p14:tracePt t="74625" x="4197350" y="3830638"/>
          <p14:tracePt t="74680" x="4224338" y="3813175"/>
          <p14:tracePt t="74692" x="4241800" y="3803650"/>
          <p14:tracePt t="74710" x="4268788" y="3776663"/>
          <p14:tracePt t="74726" x="4286250" y="3776663"/>
          <p14:tracePt t="74778" x="4322763" y="3732213"/>
          <p14:tracePt t="74793" x="4330700" y="3724275"/>
          <p14:tracePt t="74811" x="4340225" y="3714750"/>
          <p14:tracePt t="74826" x="4340225" y="3705225"/>
          <p14:tracePt t="74878" x="4367213" y="3670300"/>
          <p14:tracePt t="74910" x="4375150" y="3643313"/>
          <p14:tracePt t="74979" x="4384675" y="3598863"/>
          <p14:tracePt t="74994" x="4394200" y="3581400"/>
          <p14:tracePt t="75011" x="4394200" y="3562350"/>
          <p14:tracePt t="75027" x="4394200" y="3544888"/>
          <p14:tracePt t="75082" x="4394200" y="3517900"/>
          <p14:tracePt t="75094" x="4394200" y="3509963"/>
          <p14:tracePt t="75111" x="4394200" y="3500438"/>
          <p14:tracePt t="75128" x="4394200" y="3490913"/>
          <p14:tracePt t="75181" x="4394200" y="3482975"/>
          <p14:tracePt t="75280" x="4394200" y="3473450"/>
          <p14:tracePt t="75295" x="4394200" y="3465513"/>
          <p14:tracePt t="75328" x="4394200" y="3455988"/>
          <p14:tracePt t="75381" x="4384675" y="3438525"/>
          <p14:tracePt t="75412" x="4384675" y="3429000"/>
          <p14:tracePt t="75430" x="4375150" y="3419475"/>
          <p14:tracePt t="75482" x="4357688" y="3411538"/>
          <p14:tracePt t="75496" x="4348163" y="3411538"/>
          <p14:tracePt t="75530" x="4340225" y="3411538"/>
          <p14:tracePt t="75582" x="4295775" y="3411538"/>
          <p14:tracePt t="75613" x="4276725" y="3411538"/>
          <p14:tracePt t="75631" x="4268788" y="3419475"/>
          <p14:tracePt t="75683" x="4170363" y="3455988"/>
          <p14:tracePt t="75697" x="4133850" y="3482975"/>
          <p14:tracePt t="75714" x="4108450" y="3482975"/>
          <p14:tracePt t="75733" x="4062413" y="3517900"/>
          <p14:tracePt t="75789" x="3938588" y="3571875"/>
          <p14:tracePt t="75797" x="3902075" y="3589338"/>
          <p14:tracePt t="75815" x="3875088" y="3598863"/>
          <p14:tracePt t="75833" x="3857625" y="3598863"/>
          <p14:tracePt t="75886" x="3840163" y="3608388"/>
          <p14:tracePt t="76084" x="3830638" y="3608388"/>
          <p14:tracePt t="76199" x="3830638" y="3598863"/>
          <p14:tracePt t="76501" x="3830638" y="3608388"/>
          <p14:tracePt t="76618" x="3822700" y="3608388"/>
          <p14:tracePt t="77592" x="3830638" y="3608388"/>
          <p14:tracePt t="77693" x="3840163" y="3608388"/>
          <p14:tracePt t="77740" x="3848100" y="3608388"/>
          <p14:tracePt t="79483" x="3857625" y="3608388"/>
          <p14:tracePt t="79586" x="3867150" y="3608388"/>
          <p14:tracePt t="79689" x="3894138" y="3608388"/>
          <p14:tracePt t="79717" x="3902075" y="3608388"/>
          <p14:tracePt t="79785" x="3911600" y="3608388"/>
          <p14:tracePt t="79801" x="3919538" y="3608388"/>
          <p14:tracePt t="80923" x="3929063" y="3608388"/>
          <p14:tracePt t="80942" x="3938588" y="3625850"/>
          <p14:tracePt t="80996" x="3965575" y="3633788"/>
          <p14:tracePt t="81094" x="3973513" y="3633788"/>
          <p14:tracePt t="81123" x="3983038" y="3633788"/>
          <p14:tracePt t="81425" x="3983038" y="3643313"/>
          <p14:tracePt t="82281" x="3983038" y="3652838"/>
          <p14:tracePt t="82296" x="3983038" y="3660775"/>
          <p14:tracePt t="85985" x="3973513" y="3660775"/>
          <p14:tracePt t="86086" x="3965575" y="3660775"/>
          <p14:tracePt t="86132" x="3956050" y="3652838"/>
          <p14:tracePt t="86185" x="3929063" y="3633788"/>
          <p14:tracePt t="86199" x="3919538" y="3633788"/>
          <p14:tracePt t="86216" x="3911600" y="3625850"/>
          <p14:tracePt t="86235" x="3902075" y="3616325"/>
          <p14:tracePt t="86286" x="3884613" y="3616325"/>
          <p14:tracePt t="86316" x="3875088" y="3616325"/>
          <p14:tracePt t="86400" x="3867150" y="3616325"/>
          <p14:tracePt t="86433" x="3857625" y="3608388"/>
          <p14:tracePt t="86487" x="3840163" y="3608388"/>
          <p14:tracePt t="86501" x="3830638" y="3608388"/>
          <p14:tracePt t="86517" x="3830638" y="3598863"/>
          <p14:tracePt t="86588" x="3813175" y="3598863"/>
          <p14:tracePt t="86785" x="3813175" y="3589338"/>
          <p14:tracePt t="86802" x="3813175" y="3581400"/>
          <p14:tracePt t="86819" x="3822700" y="3581400"/>
          <p14:tracePt t="86919" x="3830638" y="3581400"/>
          <p14:tracePt t="87019" x="3840163" y="3581400"/>
          <p14:tracePt t="87120" x="3848100" y="3581400"/>
          <p14:tracePt t="87204" x="3857625" y="3581400"/>
          <p14:tracePt t="87338" x="3867150" y="3581400"/>
          <p14:tracePt t="87590" x="3875088" y="3581400"/>
          <p14:tracePt t="87740" x="3884613" y="3581400"/>
          <p14:tracePt t="87793" x="3894138" y="3581400"/>
          <p14:tracePt t="87807" x="3902075" y="3581400"/>
          <p14:tracePt t="87825" x="3911600" y="3581400"/>
          <p14:tracePt t="87896" x="3929063" y="3581400"/>
          <p14:tracePt t="88125" x="3938588" y="3581400"/>
          <p14:tracePt t="94090" x="3938588" y="3571875"/>
          <p14:tracePt t="94105" x="3938588" y="3562350"/>
          <p14:tracePt t="94139" x="3929063" y="3544888"/>
          <p14:tracePt t="94192" x="3929063" y="3536950"/>
          <p14:tracePt t="94206" x="3929063" y="3527425"/>
          <p14:tracePt t="94291" x="3911600" y="3509963"/>
          <p14:tracePt t="94306" x="3902075" y="3500438"/>
          <p14:tracePt t="94323" x="3884613" y="3490913"/>
          <p14:tracePt t="94341" x="3857625" y="3473450"/>
          <p14:tracePt t="94395" x="3803650" y="3402013"/>
          <p14:tracePt t="94406" x="3803650" y="3384550"/>
          <p14:tracePt t="94423" x="3795713" y="3375025"/>
          <p14:tracePt t="94441" x="3786188" y="3357563"/>
          <p14:tracePt t="94502" x="3786188" y="3313113"/>
          <p14:tracePt t="94542" x="3786188" y="3295650"/>
          <p14:tracePt t="94595" x="3786188" y="3268663"/>
          <p14:tracePt t="94608" x="3786188" y="3259138"/>
          <p14:tracePt t="94641" x="3803650" y="3232150"/>
          <p14:tracePt t="94695" x="3848100" y="3187700"/>
          <p14:tracePt t="94708" x="3867150" y="3179763"/>
          <p14:tracePt t="94724" x="3875088" y="3179763"/>
          <p14:tracePt t="94743" x="3884613" y="3179763"/>
          <p14:tracePt t="94796" x="3902075" y="3179763"/>
          <p14:tracePt t="94808" x="3911600" y="3179763"/>
          <p14:tracePt t="94825" x="3919538" y="3179763"/>
          <p14:tracePt t="94843" x="3929063" y="3179763"/>
          <p14:tracePt t="94895" x="4010025" y="3205163"/>
          <p14:tracePt t="94909" x="4054475" y="3224213"/>
          <p14:tracePt t="94926" x="4089400" y="3251200"/>
          <p14:tracePt t="94942" x="4108450" y="3259138"/>
          <p14:tracePt t="94948" x="4133850" y="3276600"/>
          <p14:tracePt t="94999" x="4179888" y="3322638"/>
          <p14:tracePt t="95009" x="4187825" y="3340100"/>
          <p14:tracePt t="95026" x="4205288" y="3348038"/>
          <p14:tracePt t="95044" x="4205288" y="3357563"/>
          <p14:tracePt t="95100" x="4251325" y="3465513"/>
          <p14:tracePt t="95110" x="4251325" y="3482975"/>
          <p14:tracePt t="95126" x="4251325" y="3500438"/>
          <p14:tracePt t="95143" x="4251325" y="3509963"/>
          <p14:tracePt t="95196" x="4251325" y="3544888"/>
          <p14:tracePt t="95211" x="4251325" y="3554413"/>
          <p14:tracePt t="95295" x="4251325" y="3562350"/>
          <p14:tracePt t="95729" x="4251325" y="3571875"/>
          <p14:tracePt t="95798" x="4241800" y="3571875"/>
          <p14:tracePt t="95830" x="4232275" y="3571875"/>
          <p14:tracePt t="95847" x="4224338" y="3571875"/>
          <p14:tracePt t="95930" x="4214813" y="3571875"/>
          <p14:tracePt t="95983" x="4205288" y="3571875"/>
          <p14:tracePt t="95998" x="4187825" y="3571875"/>
          <p14:tracePt t="96031" x="4160838" y="3571875"/>
          <p14:tracePt t="96048" x="4152900" y="3571875"/>
          <p14:tracePt t="96106" x="4108450" y="3571875"/>
          <p14:tracePt t="96148" x="4089400" y="3571875"/>
          <p14:tracePt t="96203" x="4081463" y="3571875"/>
          <p14:tracePt t="96303" x="4081463" y="3562350"/>
          <p14:tracePt t="96600" x="4071938" y="3562350"/>
          <p14:tracePt t="96717" x="4071938" y="3554413"/>
          <p14:tracePt t="97002" x="4081463" y="3554413"/>
          <p14:tracePt t="97103" x="4089400" y="3554413"/>
          <p14:tracePt t="97120" x="4098925" y="3554413"/>
          <p14:tracePt t="97136" x="4108450" y="3554413"/>
          <p14:tracePt t="97190" x="4179888" y="3554413"/>
          <p14:tracePt t="97204" x="4187825" y="3554413"/>
          <p14:tracePt t="97220" x="4214813" y="3554413"/>
          <p14:tracePt t="97237" x="4232275" y="3562350"/>
          <p14:tracePt t="97290" x="4367213" y="3581400"/>
          <p14:tracePt t="97304" x="4375150" y="3581400"/>
          <p14:tracePt t="97321" x="4394200" y="3589338"/>
          <p14:tracePt t="97338" x="4411663" y="3598863"/>
          <p14:tracePt t="97393" x="4562475" y="3660775"/>
          <p14:tracePt t="97406" x="4581525" y="3670300"/>
          <p14:tracePt t="97421" x="4598988" y="3679825"/>
          <p14:tracePt t="97438" x="4625975" y="3687763"/>
          <p14:tracePt t="97490" x="4705350" y="3724275"/>
          <p14:tracePt t="97495" x="4741863" y="3732213"/>
          <p14:tracePt t="97521" x="4776788" y="3741738"/>
          <p14:tracePt t="97539" x="4786313" y="3751263"/>
          <p14:tracePt t="97591" x="4840288" y="3759200"/>
          <p14:tracePt t="97607" x="4848225" y="3759200"/>
          <p14:tracePt t="97622" x="4848225" y="3768725"/>
          <p14:tracePt t="97639" x="4857750" y="3768725"/>
          <p14:tracePt t="97692" x="4867275" y="3768725"/>
          <p14:tracePt t="98645" x="4857750" y="3768725"/>
          <p14:tracePt t="98796" x="4848225" y="3768725"/>
          <p14:tracePt t="98845" x="4848225" y="3759200"/>
          <p14:tracePt t="99000" x="4840288" y="3751263"/>
          <p14:tracePt t="99099" x="4822825" y="3751263"/>
          <p14:tracePt t="99147" x="4803775" y="3751263"/>
          <p14:tracePt t="99200" x="4724400" y="3786188"/>
          <p14:tracePt t="99214" x="4679950" y="3813175"/>
          <p14:tracePt t="99230" x="4660900" y="3848100"/>
          <p14:tracePt t="99247" x="4616450" y="3894138"/>
          <p14:tracePt t="99301" x="4545013" y="4000500"/>
          <p14:tracePt t="99314" x="4545013" y="4017963"/>
          <p14:tracePt t="99331" x="4545013" y="4027488"/>
          <p14:tracePt t="99349" x="4537075" y="4054475"/>
          <p14:tracePt t="99401" x="4537075" y="4081463"/>
          <p14:tracePt t="99414" x="4537075" y="4089400"/>
          <p14:tracePt t="99431" x="4537075" y="4098925"/>
          <p14:tracePt t="99450" x="4554538" y="4133850"/>
          <p14:tracePt t="99502" x="4633913" y="4214813"/>
          <p14:tracePt t="99515" x="4652963" y="4232275"/>
          <p14:tracePt t="99532" x="4670425" y="4241800"/>
          <p14:tracePt t="99550" x="4705350" y="4259263"/>
          <p14:tracePt t="99602" x="4848225" y="4276725"/>
          <p14:tracePt t="99615" x="4875213" y="4276725"/>
          <p14:tracePt t="99632" x="4884738" y="4276725"/>
          <p14:tracePt t="99685" x="4946650" y="4268788"/>
          <p14:tracePt t="99699" x="4991100" y="4224338"/>
          <p14:tracePt t="99716" x="5010150" y="4179888"/>
          <p14:tracePt t="99733" x="5027613" y="4116388"/>
          <p14:tracePt t="99785" x="5062538" y="3822700"/>
          <p14:tracePt t="99800" x="5062538" y="3751263"/>
          <p14:tracePt t="99817" x="5072063" y="3616325"/>
          <p14:tracePt t="99833" x="5081588" y="3536950"/>
          <p14:tracePt t="99885" x="5160963" y="3268663"/>
          <p14:tracePt t="99900" x="5180013" y="3224213"/>
          <p14:tracePt t="99917" x="5214938" y="3197225"/>
          <p14:tracePt t="99934" x="5224463" y="3187700"/>
          <p14:tracePt t="99986" x="5241925" y="3179763"/>
          <p14:tracePt t="99990" x="5259388" y="3179763"/>
          <p14:tracePt t="100017" x="5303838" y="3205163"/>
          <p14:tracePt t="100034" x="5330825" y="3232150"/>
          <p14:tracePt t="100086" x="5500688" y="3348038"/>
          <p14:tracePt t="100101" x="5537200" y="3375025"/>
          <p14:tracePt t="100118" x="5589588" y="3446463"/>
          <p14:tracePt t="100135" x="5616575" y="3490913"/>
          <p14:tracePt t="100188" x="5643563" y="3589338"/>
          <p14:tracePt t="100202" x="5643563" y="3598863"/>
          <p14:tracePt t="100218" x="5643563" y="3608388"/>
          <p14:tracePt t="100235" x="5643563" y="3616325"/>
          <p14:tracePt t="100287" x="5643563" y="3643313"/>
          <p14:tracePt t="100302" x="5634038" y="3643313"/>
          <p14:tracePt t="100320" x="5626100" y="3643313"/>
          <p14:tracePt t="100336" x="5616575" y="3643313"/>
          <p14:tracePt t="100387" x="5527675" y="3616325"/>
          <p14:tracePt t="100403" x="5473700" y="3581400"/>
          <p14:tracePt t="100421" x="5295900" y="3509963"/>
          <p14:tracePt t="100436" x="5160963" y="3455988"/>
          <p14:tracePt t="100490" x="4795838" y="3367088"/>
          <p14:tracePt t="100495" x="4714875" y="3348038"/>
          <p14:tracePt t="100521" x="4572000" y="3340100"/>
          <p14:tracePt t="100537" x="4500563" y="3340100"/>
          <p14:tracePt t="100590" x="4384675" y="3340100"/>
          <p14:tracePt t="100604" x="4357688" y="3340100"/>
          <p14:tracePt t="100621" x="4295775" y="3367088"/>
          <p14:tracePt t="100637" x="4259263" y="3394075"/>
          <p14:tracePt t="100690" x="4152900" y="3500438"/>
          <p14:tracePt t="100704" x="4098925" y="3581400"/>
          <p14:tracePt t="100722" x="3983038" y="3732213"/>
          <p14:tracePt t="100738" x="3938588" y="3795713"/>
          <p14:tracePt t="100789" x="3813175" y="4027488"/>
          <p14:tracePt t="100805" x="3813175" y="4054475"/>
          <p14:tracePt t="100822" x="3813175" y="4071938"/>
          <p14:tracePt t="100839" x="3813175" y="4098925"/>
          <p14:tracePt t="100891" x="3813175" y="4116388"/>
          <p14:tracePt t="100921" x="3830638" y="4125913"/>
          <p14:tracePt t="100939" x="3867150" y="4143375"/>
          <p14:tracePt t="100991" x="3990975" y="4187825"/>
          <p14:tracePt t="101006" x="4027488" y="4205288"/>
          <p14:tracePt t="101022" x="4054475" y="4214813"/>
          <p14:tracePt t="101039" x="4116388" y="4232275"/>
          <p14:tracePt t="101093" x="4224338" y="4268788"/>
          <p14:tracePt t="101106" x="4241800" y="4276725"/>
          <p14:tracePt t="101191" x="4251325" y="4276725"/>
          <p14:tracePt t="101307" x="4251325" y="4259263"/>
          <p14:tracePt t="101324" x="4232275" y="4251325"/>
          <p14:tracePt t="101343" x="4197350" y="4197350"/>
          <p14:tracePt t="101396" x="4098925" y="4000500"/>
          <p14:tracePt t="101408" x="4089400" y="3929063"/>
          <p14:tracePt t="101424" x="4081463" y="3875088"/>
          <p14:tracePt t="101443" x="4081463" y="3803650"/>
          <p14:tracePt t="101496" x="4081463" y="3670300"/>
          <p14:tracePt t="101508" x="4098925" y="3608388"/>
          <p14:tracePt t="101525" x="4116388" y="3571875"/>
          <p14:tracePt t="101543" x="4160838" y="3517900"/>
          <p14:tracePt t="101595" x="4251325" y="3394075"/>
          <p14:tracePt t="101609" x="4286250" y="3357563"/>
          <p14:tracePt t="101625" x="4322763" y="3322638"/>
          <p14:tracePt t="101643" x="4394200" y="3295650"/>
          <p14:tracePt t="101695" x="4483100" y="3268663"/>
          <p14:tracePt t="101709" x="4500563" y="3268663"/>
          <p14:tracePt t="101726" x="4537075" y="3268663"/>
          <p14:tracePt t="101743" x="4589463" y="3268663"/>
          <p14:tracePt t="101798" x="4705350" y="3268663"/>
          <p14:tracePt t="101810" x="4732338" y="3268663"/>
          <p14:tracePt t="101826" x="4741863" y="3268663"/>
          <p14:tracePt t="101844" x="4751388" y="3268663"/>
          <p14:tracePt t="101897" x="4919663" y="3330575"/>
          <p14:tracePt t="101910" x="4938713" y="3357563"/>
          <p14:tracePt t="101927" x="4956175" y="3375025"/>
          <p14:tracePt t="101944" x="4973638" y="3394075"/>
          <p14:tracePt t="101997" x="5018088" y="3482975"/>
          <p14:tracePt t="102011" x="5027613" y="3482975"/>
          <p14:tracePt t="102027" x="5037138" y="3500438"/>
          <p14:tracePt t="102044" x="5037138" y="3517900"/>
          <p14:tracePt t="102098" x="5045075" y="3554413"/>
          <p14:tracePt t="102127" x="5045075" y="3562350"/>
          <p14:tracePt t="102328" x="5018088" y="3554413"/>
          <p14:tracePt t="102346" x="5000625" y="3527425"/>
          <p14:tracePt t="102401" x="4705350" y="3367088"/>
          <p14:tracePt t="102414" x="4652963" y="3340100"/>
          <p14:tracePt t="102429" x="4616450" y="3313113"/>
          <p14:tracePt t="102446" x="4572000" y="3303588"/>
          <p14:tracePt t="102501" x="4429125" y="3259138"/>
          <p14:tracePt t="102514" x="4411663" y="3259138"/>
          <p14:tracePt t="102530" x="4394200" y="3259138"/>
          <p14:tracePt t="102586" x="4276725" y="3259138"/>
          <p14:tracePt t="102597" x="4259263" y="3259138"/>
          <p14:tracePt t="102614" x="4205288" y="3259138"/>
          <p14:tracePt t="102631" x="4179888" y="3276600"/>
          <p14:tracePt t="102647" x="4133850" y="3286125"/>
          <p14:tracePt t="102700" x="4010025" y="3348038"/>
          <p14:tracePt t="102715" x="3956050" y="3375025"/>
          <p14:tracePt t="102731" x="3938588" y="3402013"/>
          <p14:tracePt t="102748" x="3919538" y="3419475"/>
          <p14:tracePt t="102802" x="3830638" y="3490913"/>
          <p14:tracePt t="102815" x="3822700" y="3500438"/>
          <p14:tracePt t="102831" x="3795713" y="3536950"/>
          <p14:tracePt t="102848" x="3786188" y="3544888"/>
          <p14:tracePt t="102902" x="3759200" y="3571875"/>
          <p14:tracePt t="102915" x="3759200" y="3581400"/>
          <p14:tracePt t="103133" x="3759200" y="3571875"/>
          <p14:tracePt t="103203" x="3759200" y="3562350"/>
          <p14:tracePt t="103618" x="3759200" y="3571875"/>
          <p14:tracePt t="103688" x="3732213" y="3633788"/>
          <p14:tracePt t="103702" x="3724275" y="3660775"/>
          <p14:tracePt t="103719" x="3705225" y="3687763"/>
          <p14:tracePt t="103738" x="3705225" y="3732213"/>
          <p14:tracePt t="103790" x="3679825" y="3867150"/>
          <p14:tracePt t="103803" x="3679825" y="3894138"/>
          <p14:tracePt t="103820" x="3679825" y="3911600"/>
          <p14:tracePt t="103837" x="3670300" y="3956050"/>
          <p14:tracePt t="103891" x="3670300" y="4062413"/>
          <p14:tracePt t="103904" x="3670300" y="4089400"/>
          <p14:tracePt t="103920" x="3670300" y="4108450"/>
          <p14:tracePt t="103937" x="3670300" y="4133850"/>
          <p14:tracePt t="103991" x="3670300" y="4251325"/>
          <p14:tracePt t="104004" x="3679825" y="4259263"/>
          <p14:tracePt t="104021" x="3687763" y="4276725"/>
          <p14:tracePt t="104038" x="3697288" y="4286250"/>
          <p14:tracePt t="104093" x="3741738" y="4330700"/>
          <p14:tracePt t="104105" x="3751263" y="4340225"/>
          <p14:tracePt t="104121" x="3768725" y="4357688"/>
          <p14:tracePt t="104138" x="3786188" y="4357688"/>
          <p14:tracePt t="104188" x="3857625" y="4402138"/>
          <p14:tracePt t="104205" x="3884613" y="4419600"/>
          <p14:tracePt t="104222" x="3911600" y="4429125"/>
          <p14:tracePt t="104238" x="3929063" y="4429125"/>
          <p14:tracePt t="104289" x="4010025" y="4446588"/>
          <p14:tracePt t="104305" x="4037013" y="4446588"/>
          <p14:tracePt t="104322" x="4044950" y="4446588"/>
          <p14:tracePt t="104339" x="4054475" y="4446588"/>
          <p14:tracePt t="104390" x="4108450" y="4446588"/>
          <p14:tracePt t="104407" x="4143375" y="4446588"/>
          <p14:tracePt t="104422" x="4160838" y="4446588"/>
          <p14:tracePt t="104439" x="4187825" y="4438650"/>
          <p14:tracePt t="104491" x="4303713" y="4375150"/>
          <p14:tracePt t="104508" x="4446588" y="4303713"/>
          <p14:tracePt t="104523" x="4500563" y="4268788"/>
          <p14:tracePt t="104540" x="4545013" y="4241800"/>
          <p14:tracePt t="104592" x="4741863" y="4098925"/>
          <p14:tracePt t="104608" x="4776788" y="4062413"/>
          <p14:tracePt t="104623" x="4795838" y="4044950"/>
          <p14:tracePt t="104692" x="4813300" y="4027488"/>
          <p14:tracePt t="104708" x="4822825" y="4010025"/>
          <p14:tracePt t="104724" x="4822825" y="4000500"/>
          <p14:tracePt t="104741" x="4822825" y="3983038"/>
          <p14:tracePt t="104793" x="4840288" y="3919538"/>
          <p14:tracePt t="104808" x="4840288" y="3902075"/>
          <p14:tracePt t="104824" x="4848225" y="3875088"/>
          <p14:tracePt t="104841" x="4848225" y="3848100"/>
          <p14:tracePt t="104894" x="4875213" y="3768725"/>
          <p14:tracePt t="104908" x="4875213" y="3741738"/>
          <p14:tracePt t="104925" x="4884738" y="3697288"/>
          <p14:tracePt t="104942" x="4884738" y="3679825"/>
          <p14:tracePt t="104996" x="4902200" y="3625850"/>
          <p14:tracePt t="105009" x="4902200" y="3616325"/>
          <p14:tracePt t="105025" x="4911725" y="3608388"/>
          <p14:tracePt t="105042" x="4911725" y="3589338"/>
          <p14:tracePt t="105097" x="4911725" y="3536950"/>
          <p14:tracePt t="105109" x="4911725" y="3527425"/>
          <p14:tracePt t="105126" x="4911725" y="3509963"/>
          <p14:tracePt t="105143" x="4911725" y="3500438"/>
          <p14:tracePt t="105196" x="4911725" y="3465513"/>
          <p14:tracePt t="105227" x="4911725" y="3446463"/>
          <p14:tracePt t="105244" x="4911725" y="3438525"/>
          <p14:tracePt t="105297" x="4884738" y="3394075"/>
          <p14:tracePt t="105310" x="4867275" y="3384550"/>
          <p14:tracePt t="105328" x="4848225" y="3357563"/>
          <p14:tracePt t="105344" x="4840288" y="3348038"/>
          <p14:tracePt t="105398" x="4822825" y="3330575"/>
          <p14:tracePt t="105428" x="4813300" y="3322638"/>
          <p14:tracePt t="105444" x="4803775" y="3322638"/>
          <p14:tracePt t="105496" x="4776788" y="3313113"/>
          <p14:tracePt t="105528" x="4759325" y="3313113"/>
          <p14:tracePt t="105595" x="4751388" y="3303588"/>
          <p14:tracePt t="105612" x="4741863" y="3303588"/>
          <p14:tracePt t="105645" x="4732338" y="3303588"/>
          <p14:tracePt t="105697" x="4705350" y="3303588"/>
          <p14:tracePt t="105729" x="4687888" y="3303588"/>
          <p14:tracePt t="105746" x="4643438" y="3322638"/>
          <p14:tracePt t="105797" x="4572000" y="3348038"/>
          <p14:tracePt t="105813" x="4554538" y="3357563"/>
          <p14:tracePt t="105829" x="4537075" y="3375025"/>
          <p14:tracePt t="105846" x="4483100" y="3394075"/>
          <p14:tracePt t="105899" x="4419600" y="3419475"/>
          <p14:tracePt t="105929" x="4411663" y="3429000"/>
          <p14:tracePt t="106148" x="4411663" y="3419475"/>
          <p14:tracePt t="106214" x="4411663" y="3411538"/>
          <p14:tracePt t="106249" x="4419600" y="3411538"/>
          <p14:tracePt t="106302" x="4446588" y="3402013"/>
          <p14:tracePt t="106331" x="4456113" y="3402013"/>
          <p14:tracePt t="106350" x="4473575" y="3394075"/>
          <p14:tracePt t="106402" x="4527550" y="3394075"/>
          <p14:tracePt t="106416" x="4572000" y="3394075"/>
          <p14:tracePt t="106432" x="4643438" y="3394075"/>
          <p14:tracePt t="106451" x="4751388" y="3394075"/>
          <p14:tracePt t="106504" x="4991100" y="3402013"/>
          <p14:tracePt t="106516" x="5018088" y="3411538"/>
          <p14:tracePt t="106533" x="5054600" y="3429000"/>
          <p14:tracePt t="106539" x="5089525" y="3446463"/>
          <p14:tracePt t="106593" x="5276850" y="3554413"/>
          <p14:tracePt t="106601" x="5286375" y="3571875"/>
          <p14:tracePt t="106617" x="5295900" y="3571875"/>
          <p14:tracePt t="106633" x="5295900" y="3581400"/>
          <p14:tracePt t="106652" x="5303838" y="3589338"/>
          <p14:tracePt t="106707" x="5313363" y="3589338"/>
          <p14:tracePt t="106801" x="5313363" y="3598863"/>
          <p14:tracePt t="106918" x="5313363" y="3608388"/>
          <p14:tracePt t="107106" x="5313363" y="3616325"/>
          <p14:tracePt t="107185" x="5313363" y="3625850"/>
          <p14:tracePt t="107591" x="5303838" y="3625850"/>
          <p14:tracePt t="107806" x="5295900" y="3625850"/>
          <p14:tracePt t="110050" x="5286375" y="3625850"/>
          <p14:tracePt t="114355" x="5276850" y="3625850"/>
          <p14:tracePt t="114507" x="5268913" y="3625850"/>
          <p14:tracePt t="114807" x="5276850" y="3625850"/>
          <p14:tracePt t="114840" x="5286375" y="3625850"/>
          <p14:tracePt t="117035" x="5286375" y="3616325"/>
          <p14:tracePt t="117118" x="5286375" y="3608388"/>
          <p14:tracePt t="117840" x="5286375" y="3598863"/>
          <p14:tracePt t="119045" x="5276850" y="3598863"/>
          <p14:tracePt t="124337" x="5276850" y="3589338"/>
          <p14:tracePt t="124507" x="5268913" y="3589338"/>
          <p14:tracePt t="124806" x="5259388" y="3589338"/>
          <p14:tracePt t="125025" x="5251450" y="3589338"/>
          <p14:tracePt t="126549" x="5241925" y="3589338"/>
          <p14:tracePt t="131006" x="5241925" y="3581400"/>
          <p14:tracePt t="131021" x="5241925" y="3571875"/>
          <p14:tracePt t="131055" x="5232400" y="3571875"/>
          <p14:tracePt t="131108" x="5170488" y="3571875"/>
          <p14:tracePt t="131121" x="5081588" y="3571875"/>
          <p14:tracePt t="131138" x="4894263" y="3598863"/>
          <p14:tracePt t="131157" x="4625975" y="3652838"/>
          <p14:tracePt t="131211" x="4197350" y="3714750"/>
          <p14:tracePt t="131222" x="4081463" y="3714750"/>
          <p14:tracePt t="131238" x="3983038" y="3714750"/>
          <p14:tracePt t="131257" x="3786188" y="3705225"/>
          <p14:tracePt t="131309" x="3490913" y="3608388"/>
          <p14:tracePt t="131322" x="3438525" y="3571875"/>
          <p14:tracePt t="131339" x="3411538" y="3536950"/>
          <p14:tracePt t="131358" x="3348038" y="3473450"/>
          <p14:tracePt t="131412" x="3295650" y="3295650"/>
          <p14:tracePt t="131423" x="3286125" y="3241675"/>
          <p14:tracePt t="131439" x="3286125" y="3197225"/>
          <p14:tracePt t="131458" x="3286125" y="3098800"/>
          <p14:tracePt t="131511" x="3286125" y="3017838"/>
          <p14:tracePt t="131539" x="3286125" y="3009900"/>
          <p14:tracePt t="131557" x="3330575" y="3000375"/>
          <p14:tracePt t="131610" x="3929063" y="2911475"/>
          <p14:tracePt t="131624" x="4000500" y="2911475"/>
          <p14:tracePt t="131641" x="4062413" y="2911475"/>
          <p14:tracePt t="131658" x="4133850" y="2911475"/>
          <p14:tracePt t="131714" x="4268788" y="2955925"/>
          <p14:tracePt t="131725" x="4295775" y="3000375"/>
          <p14:tracePt t="131741" x="4330700" y="3062288"/>
          <p14:tracePt t="131758" x="4375150" y="3152775"/>
          <p14:tracePt t="131811" x="4429125" y="3554413"/>
          <p14:tracePt t="131825" x="4429125" y="3616325"/>
          <p14:tracePt t="131841" x="4429125" y="3652838"/>
          <p14:tracePt t="131858" x="4429125" y="3714750"/>
          <p14:tracePt t="131913" x="4375150" y="3848100"/>
          <p14:tracePt t="131925" x="4367213" y="3848100"/>
          <p14:tracePt t="131942" x="4357688" y="3867150"/>
          <p14:tracePt t="131959" x="4348163" y="3867150"/>
          <p14:tracePt t="132011" x="4313238" y="3875088"/>
          <p14:tracePt t="132026" x="4295775" y="3884613"/>
          <p14:tracePt t="132042" x="4276725" y="3884613"/>
          <p14:tracePt t="132059" x="4268788" y="3894138"/>
          <p14:tracePt t="132114" x="4214813" y="3894138"/>
          <p14:tracePt t="132127" x="4205288" y="3894138"/>
          <p14:tracePt t="132143" x="4197350" y="3894138"/>
          <p14:tracePt t="132212" x="4179888" y="3894138"/>
          <p14:tracePt t="147907" x="4241800" y="3894138"/>
          <p14:tracePt t="147921" x="4251325" y="3894138"/>
          <p14:tracePt t="147938" x="4268788" y="3894138"/>
          <p14:tracePt t="147955" x="4276725" y="3894138"/>
          <p14:tracePt t="148010" x="4322763" y="3894138"/>
          <p14:tracePt t="148022" x="4330700" y="3894138"/>
          <p14:tracePt t="148122" x="4340225" y="3894138"/>
          <p14:tracePt t="150620" x="4330700" y="3894138"/>
          <p14:tracePt t="150735" x="4313238" y="3894138"/>
          <p14:tracePt t="150803" x="4303713" y="3894138"/>
          <p14:tracePt t="150819" x="4295775" y="3894138"/>
          <p14:tracePt t="150852" x="4286250" y="3894138"/>
          <p14:tracePt t="150904" x="4276725" y="3894138"/>
          <p14:tracePt t="151137" x="4268788" y="3894138"/>
          <p14:tracePt t="151154" x="4268788" y="3902075"/>
          <p14:tracePt t="151321" x="4259263" y="3902075"/>
          <p14:tracePt t="151355" x="4251325" y="3902075"/>
          <p14:tracePt t="151407" x="4241800" y="3902075"/>
          <p14:tracePt t="151507" x="4232275" y="3902075"/>
          <p14:tracePt t="151539" x="4224338" y="3902075"/>
          <p14:tracePt t="151555" x="4214813" y="3902075"/>
          <p14:tracePt t="151608" x="4205288" y="3894138"/>
          <p14:tracePt t="151623" x="4197350" y="3894138"/>
          <p14:tracePt t="151656" x="4197350" y="3884613"/>
          <p14:tracePt t="151711" x="4197350" y="3875088"/>
          <p14:tracePt t="151739" x="4187825" y="3875088"/>
          <p14:tracePt t="151757" x="4187825" y="3867150"/>
          <p14:tracePt t="151810" x="4170363" y="3848100"/>
          <p14:tracePt t="151824" x="4170363" y="3840163"/>
          <p14:tracePt t="151857" x="4170363" y="3830638"/>
          <p14:tracePt t="151910" x="4170363" y="3822700"/>
          <p14:tracePt t="152261" x="4170363" y="3813175"/>
          <p14:tracePt t="152813" x="4170363" y="3803650"/>
          <p14:tracePt t="152829" x="4170363" y="3795713"/>
          <p14:tracePt t="152845" x="4160838" y="3776663"/>
          <p14:tracePt t="152862" x="4152900" y="3759200"/>
          <p14:tracePt t="152917" x="4071938" y="3598863"/>
          <p14:tracePt t="152929" x="4054475" y="3581400"/>
          <p14:tracePt t="152946" x="4037013" y="3554413"/>
          <p14:tracePt t="152963" x="4027488" y="3509963"/>
          <p14:tracePt t="153016" x="3956050" y="3375025"/>
          <p14:tracePt t="153030" x="3956050" y="3367088"/>
          <p14:tracePt t="153046" x="3946525" y="3348038"/>
          <p14:tracePt t="153063" x="3938588" y="3340100"/>
          <p14:tracePt t="153119" x="3929063" y="3268663"/>
          <p14:tracePt t="153131" x="3929063" y="3259138"/>
          <p14:tracePt t="153147" x="3919538" y="3259138"/>
          <p14:tracePt t="153164" x="3919538" y="3251200"/>
          <p14:tracePt t="153316" x="3911600" y="3268663"/>
          <p14:tracePt t="153332" x="3911600" y="3276600"/>
          <p14:tracePt t="153348" x="3902075" y="3286125"/>
          <p14:tracePt t="153417" x="3875088" y="3322638"/>
          <p14:tracePt t="153433" x="3840163" y="3367088"/>
          <p14:tracePt t="153448" x="3813175" y="3402013"/>
          <p14:tracePt t="153465" x="3786188" y="3455988"/>
          <p14:tracePt t="153517" x="3705225" y="3625850"/>
          <p14:tracePt t="153534" x="3679825" y="3714750"/>
          <p14:tracePt t="153549" x="3670300" y="3768725"/>
          <p14:tracePt t="153566" x="3660775" y="3803650"/>
          <p14:tracePt t="153618" x="3652838" y="3919538"/>
          <p14:tracePt t="153633" x="3652838" y="3990975"/>
          <p14:tracePt t="153649" x="3652838" y="4017963"/>
          <p14:tracePt t="153666" x="3652838" y="4044950"/>
          <p14:tracePt t="153717" x="3660775" y="4125913"/>
          <p14:tracePt t="153733" x="3660775" y="4133850"/>
          <p14:tracePt t="153750" x="3670300" y="4160838"/>
          <p14:tracePt t="153767" x="3687763" y="4197350"/>
          <p14:tracePt t="153819" x="3724275" y="4268788"/>
          <p14:tracePt t="153833" x="3724275" y="4276725"/>
          <p14:tracePt t="153850" x="3732213" y="4286250"/>
          <p14:tracePt t="153907" x="3741738" y="4286250"/>
          <p14:tracePt t="153918" x="3751263" y="4286250"/>
          <p14:tracePt t="153934" x="3759200" y="4286250"/>
          <p14:tracePt t="153951" x="3759200" y="4259263"/>
          <p14:tracePt t="153968" x="3768725" y="4241800"/>
          <p14:tracePt t="154021" x="3822700" y="4098925"/>
          <p14:tracePt t="154035" x="3857625" y="4010025"/>
          <p14:tracePt t="154051" x="3929063" y="3848100"/>
          <p14:tracePt t="154105" x="4098925" y="3527425"/>
          <p14:tracePt t="154118" x="4160838" y="3455988"/>
          <p14:tracePt t="154135" x="4214813" y="3394075"/>
          <p14:tracePt t="154153" x="4322763" y="3251200"/>
          <p14:tracePt t="154205" x="4537075" y="3116263"/>
          <p14:tracePt t="154219" x="4554538" y="3098800"/>
          <p14:tracePt t="154235" x="4572000" y="3089275"/>
          <p14:tracePt t="154254" x="4608513" y="3089275"/>
          <p14:tracePt t="154308" x="4679950" y="3089275"/>
          <p14:tracePt t="154319" x="4697413" y="3089275"/>
          <p14:tracePt t="154336" x="4714875" y="3089275"/>
          <p14:tracePt t="154355" x="4759325" y="3089275"/>
          <p14:tracePt t="154406" x="4867275" y="3152775"/>
          <p14:tracePt t="154420" x="4919663" y="3187700"/>
          <p14:tracePt t="154436" x="4973638" y="3224213"/>
          <p14:tracePt t="154455" x="5054600" y="3286125"/>
          <p14:tracePt t="154508" x="5232400" y="3419475"/>
          <p14:tracePt t="154520" x="5259388" y="3473450"/>
          <p14:tracePt t="154537" x="5295900" y="3509963"/>
          <p14:tracePt t="154554" x="5322888" y="3571875"/>
          <p14:tracePt t="154609" x="5348288" y="3670300"/>
          <p14:tracePt t="154621" x="5357813" y="3687763"/>
          <p14:tracePt t="154637" x="5357813" y="3705225"/>
          <p14:tracePt t="154655" x="5357813" y="3732213"/>
          <p14:tracePt t="154710" x="5357813" y="3751263"/>
          <p14:tracePt t="154721" x="5357813" y="3759200"/>
          <p14:tracePt t="154838" x="5348288" y="3759200"/>
          <p14:tracePt t="154855" x="5340350" y="3759200"/>
          <p14:tracePt t="154910" x="5205413" y="3670300"/>
          <p14:tracePt t="154938" x="5081588" y="3598863"/>
          <p14:tracePt t="154956" x="4991100" y="3562350"/>
          <p14:tracePt t="155010" x="4581525" y="3429000"/>
          <p14:tracePt t="155039" x="4491038" y="3411538"/>
          <p14:tracePt t="155056" x="4465638" y="3411538"/>
          <p14:tracePt t="155112" x="4303713" y="3429000"/>
          <p14:tracePt t="155123" x="4276725" y="3446463"/>
          <p14:tracePt t="155140" x="4251325" y="3455988"/>
          <p14:tracePt t="155157" x="4224338" y="3473450"/>
          <p14:tracePt t="155209" x="4116388" y="3562350"/>
          <p14:tracePt t="155224" x="4062413" y="3633788"/>
          <p14:tracePt t="155240" x="4037013" y="3660775"/>
          <p14:tracePt t="155257" x="4027488" y="3697288"/>
          <p14:tracePt t="155309" x="3973513" y="3768725"/>
          <p14:tracePt t="155325" x="3973513" y="3786188"/>
          <p14:tracePt t="155341" x="3973513" y="3795713"/>
          <p14:tracePt t="155359" x="3973513" y="3803650"/>
          <p14:tracePt t="155412" x="3973513" y="3857625"/>
          <p14:tracePt t="155441" x="4037013" y="3902075"/>
          <p14:tracePt t="155458" x="4089400" y="3929063"/>
          <p14:tracePt t="155513" x="4340225" y="3990975"/>
          <p14:tracePt t="155526" x="4510088" y="4010025"/>
          <p14:tracePt t="155542" x="4581525" y="4010025"/>
          <p14:tracePt t="155559" x="4616450" y="4010025"/>
          <p14:tracePt t="155612" x="4724400" y="4010025"/>
          <p14:tracePt t="155626" x="4741863" y="4010025"/>
          <p14:tracePt t="155642" x="4786313" y="4000500"/>
          <p14:tracePt t="155659" x="4813300" y="3965575"/>
          <p14:tracePt t="155715" x="5010150" y="3776663"/>
          <p14:tracePt t="155743" x="5037138" y="3724275"/>
          <p14:tracePt t="155760" x="5045075" y="3697288"/>
          <p14:tracePt t="155813" x="5045075" y="3598863"/>
          <p14:tracePt t="155827" x="5045075" y="3581400"/>
          <p14:tracePt t="155843" x="5045075" y="3517900"/>
          <p14:tracePt t="155860" x="5045075" y="3490913"/>
          <p14:tracePt t="155914" x="4991100" y="3340100"/>
          <p14:tracePt t="155918" x="4973638" y="3303588"/>
          <p14:tracePt t="155943" x="4919663" y="3251200"/>
          <p14:tracePt t="155961" x="4884738" y="3224213"/>
          <p14:tracePt t="156014" x="4776788" y="3152775"/>
          <p14:tracePt t="156028" x="4741863" y="3143250"/>
          <p14:tracePt t="156045" x="4679950" y="3143250"/>
          <p14:tracePt t="156061" x="4633913" y="3143250"/>
          <p14:tracePt t="156118" x="4446588" y="3143250"/>
          <p14:tracePt t="156128" x="4394200" y="3143250"/>
          <p14:tracePt t="156146" x="4295775" y="3160713"/>
          <p14:tracePt t="156162" x="4232275" y="3170238"/>
          <p14:tracePt t="156216" x="3983038" y="3241675"/>
          <p14:tracePt t="156229" x="3919538" y="3268663"/>
          <p14:tracePt t="156247" x="3813175" y="3330575"/>
          <p14:tracePt t="156262" x="3776663" y="3367088"/>
          <p14:tracePt t="156317" x="3679825" y="3465513"/>
          <p14:tracePt t="156329" x="3670300" y="3500438"/>
          <p14:tracePt t="156347" x="3625850" y="3581400"/>
          <p14:tracePt t="156363" x="3608388" y="3633788"/>
          <p14:tracePt t="156416" x="3544888" y="3822700"/>
          <p14:tracePt t="156430" x="3544888" y="3875088"/>
          <p14:tracePt t="156448" x="3544888" y="3946525"/>
          <p14:tracePt t="156463" x="3544888" y="3973513"/>
          <p14:tracePt t="156515" x="3544888" y="4037013"/>
          <p14:tracePt t="156530" x="3554413" y="4044950"/>
          <p14:tracePt t="156547" x="3598863" y="4071938"/>
          <p14:tracePt t="156564" x="3625850" y="4081463"/>
          <p14:tracePt t="156617" x="3786188" y="4125913"/>
          <p14:tracePt t="156631" x="3848100" y="4125913"/>
          <p14:tracePt t="156647" x="3902075" y="4125913"/>
          <p14:tracePt t="156664" x="4010025" y="4125913"/>
          <p14:tracePt t="156719" x="4303713" y="4125913"/>
          <p14:tracePt t="156731" x="4357688" y="4125913"/>
          <p14:tracePt t="156749" x="4411663" y="4125913"/>
          <p14:tracePt t="156765" x="4491038" y="4116388"/>
          <p14:tracePt t="156819" x="4625975" y="4071938"/>
          <p14:tracePt t="156832" x="4660900" y="4054475"/>
          <p14:tracePt t="156848" x="4679950" y="4044950"/>
          <p14:tracePt t="156865" x="4714875" y="4017963"/>
          <p14:tracePt t="156918" x="4759325" y="3983038"/>
          <p14:tracePt t="156932" x="4768850" y="3965575"/>
          <p14:tracePt t="156950" x="4776788" y="3946525"/>
          <p14:tracePt t="156966" x="4795838" y="3911600"/>
          <p14:tracePt t="157022" x="4822825" y="3857625"/>
          <p14:tracePt t="157033" x="4830763" y="3848100"/>
          <p14:tracePt t="157049" x="4830763" y="3830638"/>
          <p14:tracePt t="157067" x="4840288" y="3803650"/>
          <p14:tracePt t="157121" x="4840288" y="3759200"/>
          <p14:tracePt t="157133" x="4840288" y="3751263"/>
          <p14:tracePt t="157150" x="4840288" y="3741738"/>
          <p14:tracePt t="157168" x="4840288" y="3732213"/>
          <p14:tracePt t="157220" x="4840288" y="3705225"/>
          <p14:tracePt t="157234" x="4840288" y="3697288"/>
          <p14:tracePt t="157250" x="4822825" y="3687763"/>
          <p14:tracePt t="157269" x="4795838" y="3660775"/>
          <p14:tracePt t="157321" x="4660900" y="3527425"/>
          <p14:tracePt t="157334" x="4616450" y="3500438"/>
          <p14:tracePt t="157351" x="4581525" y="3473450"/>
          <p14:tracePt t="157369" x="4491038" y="3446463"/>
          <p14:tracePt t="157421" x="4197350" y="3429000"/>
          <p14:tracePt t="157435" x="4143375" y="3429000"/>
          <p14:tracePt t="157451" x="4062413" y="3429000"/>
          <p14:tracePt t="157470" x="3965575" y="3438525"/>
          <p14:tracePt t="157522" x="3732213" y="3571875"/>
          <p14:tracePt t="157535" x="3687763" y="3598863"/>
          <p14:tracePt t="157552" x="3660775" y="3616325"/>
          <p14:tracePt t="157569" x="3608388" y="3660775"/>
          <p14:tracePt t="157623" x="3554413" y="3822700"/>
          <p14:tracePt t="157636" x="3554413" y="3840163"/>
          <p14:tracePt t="157652" x="3554413" y="3857625"/>
          <p14:tracePt t="157704" x="3554413" y="3894138"/>
          <p14:tracePt t="157736" x="3562350" y="3911600"/>
          <p14:tracePt t="157753" x="3571875" y="3919538"/>
          <p14:tracePt t="157806" x="3625850" y="3938588"/>
          <p14:tracePt t="157820" x="3643313" y="3938588"/>
          <p14:tracePt t="157837" x="3660775" y="3938588"/>
          <p14:tracePt t="157854" x="3670300" y="3938588"/>
          <p14:tracePt t="157905" x="3687763" y="3938588"/>
          <p14:tracePt t="157954" x="3724275" y="3848100"/>
          <p14:tracePt t="158007" x="3919538" y="3562350"/>
          <p14:tracePt t="158021" x="3983038" y="3517900"/>
          <p14:tracePt t="158038" x="4089400" y="3367088"/>
          <p14:tracePt t="158055" x="4160838" y="3313113"/>
          <p14:tracePt t="158109" x="4357688" y="3224213"/>
          <p14:tracePt t="158121" x="4375150" y="3224213"/>
          <p14:tracePt t="158138" x="4411663" y="3224213"/>
          <p14:tracePt t="158155" x="4429125" y="3224213"/>
          <p14:tracePt t="158207" x="4545013" y="3224213"/>
          <p14:tracePt t="158222" x="4572000" y="3224213"/>
          <p14:tracePt t="158240" x="4598988" y="3224213"/>
          <p14:tracePt t="158256" x="4616450" y="3232150"/>
          <p14:tracePt t="158308" x="4679950" y="3313113"/>
          <p14:tracePt t="158322" x="4697413" y="3322638"/>
          <p14:tracePt t="158341" x="4714875" y="3340100"/>
          <p14:tracePt t="158356" x="4714875" y="3348038"/>
          <p14:tracePt t="158409" x="4724400" y="3367088"/>
          <p14:tracePt t="158423" x="4732338" y="3375025"/>
          <p14:tracePt t="158456" x="4732338" y="3384550"/>
          <p14:tracePt t="158508" x="4732338" y="3394075"/>
          <p14:tracePt t="158724" x="4724400" y="3394075"/>
          <p14:tracePt t="158810" x="4714875" y="3394075"/>
          <p14:tracePt t="158825" x="4705350" y="3394075"/>
          <p14:tracePt t="158909" x="4697413" y="3394075"/>
          <p14:tracePt t="159614" x="4697413" y="3384550"/>
          <p14:tracePt t="159715" x="4687888" y="3384550"/>
          <p14:tracePt t="159746" x="4687888" y="3375025"/>
          <p14:tracePt t="159763" x="4679950" y="3375025"/>
          <p14:tracePt t="159816" x="4625975" y="3330575"/>
          <p14:tracePt t="159830" x="4589463" y="3313113"/>
          <p14:tracePt t="159847" x="4537075" y="3286125"/>
          <p14:tracePt t="159863" x="4483100" y="3268663"/>
          <p14:tracePt t="159917" x="4357688" y="3224213"/>
          <p14:tracePt t="159931" x="4340225" y="3214688"/>
          <p14:tracePt t="159947" x="4330700" y="3214688"/>
          <p14:tracePt t="159964" x="4313238" y="3214688"/>
          <p14:tracePt t="160017" x="4241800" y="3197225"/>
          <p14:tracePt t="160031" x="4232275" y="3197225"/>
          <p14:tracePt t="160048" x="4224338" y="3197225"/>
          <p14:tracePt t="160117" x="4224338" y="3187700"/>
          <p14:tracePt t="160148" x="4224338" y="3179763"/>
          <p14:tracePt t="161236" x="4224338" y="3187700"/>
          <p14:tracePt t="161305" x="4152900" y="3286125"/>
          <p14:tracePt t="161321" x="4116388" y="3330575"/>
          <p14:tracePt t="161337" x="4071938" y="3367088"/>
          <p14:tracePt t="161356" x="4010025" y="3411538"/>
          <p14:tracePt t="161409" x="3902075" y="3536950"/>
          <p14:tracePt t="161421" x="3875088" y="3571875"/>
          <p14:tracePt t="161438" x="3848100" y="3598863"/>
          <p14:tracePt t="161443" x="3830638" y="3616325"/>
          <p14:tracePt t="161507" x="3786188" y="3633788"/>
          <p14:tracePt t="161555" x="3776663" y="3633788"/>
          <p14:tracePt t="161608" x="3776663" y="3554413"/>
          <p14:tracePt t="161622" x="3776663" y="3527425"/>
          <p14:tracePt t="161639" x="3776663" y="3509963"/>
          <p14:tracePt t="161656" x="3776663" y="3473450"/>
          <p14:tracePt t="161711" x="3830638" y="3384550"/>
          <p14:tracePt t="161723" x="3848100" y="3375025"/>
          <p14:tracePt t="161739" x="3867150" y="3375025"/>
          <p14:tracePt t="161756" x="3875088" y="3375025"/>
          <p14:tracePt t="161811" x="3946525" y="3367088"/>
          <p14:tracePt t="161840" x="4010025" y="3367088"/>
          <p14:tracePt t="161857" x="4037013" y="3367088"/>
          <p14:tracePt t="161911" x="4071938" y="3367088"/>
          <p14:tracePt t="161940" x="4071938" y="3375025"/>
          <p14:tracePt t="162008" x="4071938" y="3402013"/>
          <p14:tracePt t="162024" x="4062413" y="3411538"/>
          <p14:tracePt t="162041" x="4044950" y="3411538"/>
          <p14:tracePt t="162058" x="4044950" y="3419475"/>
          <p14:tracePt t="162112" x="4000500" y="3419475"/>
          <p14:tracePt t="162126" x="3990975" y="3419475"/>
          <p14:tracePt t="162142" x="3973513" y="3419475"/>
          <p14:tracePt t="162158" x="3956050" y="3419475"/>
          <p14:tracePt t="162213" x="3911600" y="3384550"/>
          <p14:tracePt t="162241" x="3911600" y="3375025"/>
          <p14:tracePt t="162259" x="3911600" y="3348038"/>
          <p14:tracePt t="162314" x="3919538" y="3303588"/>
          <p14:tracePt t="162342" x="3919538" y="3295650"/>
          <p14:tracePt t="162359" x="3929063" y="3295650"/>
          <p14:tracePt t="162413" x="3938588" y="3295650"/>
          <p14:tracePt t="162442" x="3956050" y="3295650"/>
          <p14:tracePt t="162516" x="4000500" y="3384550"/>
          <p14:tracePt t="162527" x="4000500" y="3394075"/>
          <p14:tracePt t="162560" x="4000500" y="3402013"/>
          <p14:tracePt t="162611" x="4000500" y="3411538"/>
          <p14:tracePt t="162713" x="4000500" y="3419475"/>
          <p14:tracePt t="163718" x="4000500" y="3429000"/>
          <p14:tracePt t="164019" x="4000500" y="3438525"/>
          <p14:tracePt t="164838" x="3990975" y="3438525"/>
          <p14:tracePt t="164871" x="3983038" y="3438525"/>
          <p14:tracePt t="164924" x="3983038" y="3411538"/>
          <p14:tracePt t="164939" x="3973513" y="3411538"/>
          <p14:tracePt t="164955" x="3973513" y="3402013"/>
          <p14:tracePt t="165007" x="3973513" y="3394075"/>
          <p14:tracePt t="165126" x="3973513" y="3384550"/>
          <p14:tracePt t="165223" x="3973513" y="3375025"/>
          <p14:tracePt t="165324" x="3973513" y="3357563"/>
          <p14:tracePt t="165342" x="3965575" y="3348038"/>
          <p14:tracePt t="165357" x="3965575" y="3340100"/>
          <p14:tracePt t="165410" x="3965575" y="3322638"/>
          <p14:tracePt t="165810" x="3965575" y="3330575"/>
          <p14:tracePt t="166446" x="3956050" y="3295650"/>
          <p14:tracePt t="166463" x="3894138" y="3205163"/>
          <p14:tracePt t="166516" x="2044700" y="1125538"/>
          <p14:tracePt t="166530" x="1839913" y="919163"/>
          <p14:tracePt t="166546" x="1741488" y="822325"/>
          <p14:tracePt t="166563" x="1687513" y="768350"/>
          <p14:tracePt t="166616" x="1562100" y="633413"/>
          <p14:tracePt t="166864" x="1554163" y="633413"/>
          <p14:tracePt t="166918" x="723900" y="357188"/>
          <p14:tracePt t="168628" x="80963" y="107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64108" y="805218"/>
            <a:ext cx="6096000" cy="30314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Pacemakers of the Heart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 Node - Dominant pacemaker with an intrinsic rate of 60 - 100 beats/minute.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 Node - Back-up pacemaker with an intrinsic rate of 40 - 60 beats/minute.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l" rtl="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Ventricular cells - Back-up pacemaker with an intrinsic rate of 20 - 45 bpm.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108" y="805218"/>
            <a:ext cx="5117910" cy="478681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750691" y="6337300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4/12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424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513"/>
    </mc:Choice>
    <mc:Fallback xmlns="">
      <p:transition spd="slow" advTm="198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0" x="6010275" y="3732213"/>
          <p14:tracePt t="352" x="6010275" y="3724275"/>
          <p14:tracePt t="377" x="6010275" y="3714750"/>
          <p14:tracePt t="390" x="6027738" y="3697288"/>
          <p14:tracePt t="402" x="6045200" y="3670300"/>
          <p14:tracePt t="414" x="6108700" y="3598863"/>
          <p14:tracePt t="427" x="6197600" y="3527425"/>
          <p14:tracePt t="440" x="6313488" y="3367088"/>
          <p14:tracePt t="453" x="6473825" y="3170238"/>
          <p14:tracePt t="468" x="6599238" y="3009900"/>
          <p14:tracePt t="485" x="6715125" y="2840038"/>
          <p14:tracePt t="502" x="6911975" y="2544763"/>
          <p14:tracePt t="518" x="7010400" y="2419350"/>
          <p14:tracePt t="535" x="7143750" y="2251075"/>
          <p14:tracePt t="552" x="7277100" y="2098675"/>
          <p14:tracePt t="569" x="7348538" y="2027238"/>
          <p14:tracePt t="585" x="7419975" y="1946275"/>
          <p14:tracePt t="603" x="7537450" y="1822450"/>
          <p14:tracePt t="619" x="7581900" y="1776413"/>
          <p14:tracePt t="636" x="7608888" y="1751013"/>
          <p14:tracePt t="654" x="7626350" y="1724025"/>
          <p14:tracePt t="670" x="7634288" y="1714500"/>
          <p14:tracePt t="686" x="7643813" y="1714500"/>
          <p14:tracePt t="781" x="7653338" y="1714500"/>
          <p14:tracePt t="805" x="7661275" y="1714500"/>
          <p14:tracePt t="818" x="7670800" y="1724025"/>
          <p14:tracePt t="831" x="7688263" y="1751013"/>
          <p14:tracePt t="843" x="7697788" y="1758950"/>
          <p14:tracePt t="857" x="7705725" y="1776413"/>
          <p14:tracePt t="870" x="7715250" y="1795463"/>
          <p14:tracePt t="887" x="7724775" y="1812925"/>
          <p14:tracePt t="906" x="7724775" y="1847850"/>
          <p14:tracePt t="920" x="7724775" y="1866900"/>
          <p14:tracePt t="938" x="7724775" y="1893888"/>
          <p14:tracePt t="955" x="7724775" y="1938338"/>
          <p14:tracePt t="970" x="7724775" y="1965325"/>
          <p14:tracePt t="988" x="7697788" y="2000250"/>
          <p14:tracePt t="1007" x="7643813" y="2054225"/>
          <p14:tracePt t="1021" x="7608888" y="2081213"/>
          <p14:tracePt t="1038" x="7581900" y="2098675"/>
          <p14:tracePt t="1057" x="7545388" y="2116138"/>
          <p14:tracePt t="1071" x="7527925" y="2125663"/>
          <p14:tracePt t="1088" x="7518400" y="2125663"/>
          <p14:tracePt t="1107" x="7483475" y="2133600"/>
          <p14:tracePt t="1121" x="7466013" y="2133600"/>
          <p14:tracePt t="1138" x="7446963" y="2133600"/>
          <p14:tracePt t="1155" x="7429500" y="2133600"/>
          <p14:tracePt t="1161" x="7402513" y="2133600"/>
          <p14:tracePt t="1173" x="7375525" y="2133600"/>
          <p14:tracePt t="1188" x="7358063" y="2133600"/>
          <p14:tracePt t="1205" x="7331075" y="2125663"/>
          <p14:tracePt t="1222" x="7277100" y="2098675"/>
          <p14:tracePt t="1239" x="7259638" y="2089150"/>
          <p14:tracePt t="1255" x="7242175" y="2071688"/>
          <p14:tracePt t="1272" x="7224713" y="2036763"/>
          <p14:tracePt t="1289" x="7215188" y="2027238"/>
          <p14:tracePt t="1306" x="7215188" y="2009775"/>
          <p14:tracePt t="1322" x="7215188" y="1982788"/>
          <p14:tracePt t="1339" x="7215188" y="1965325"/>
          <p14:tracePt t="1372" x="7215188" y="1938338"/>
          <p14:tracePt t="1390" x="7215188" y="1911350"/>
          <p14:tracePt t="1406" x="7232650" y="1893888"/>
          <p14:tracePt t="1423" x="7259638" y="1857375"/>
          <p14:tracePt t="1440" x="7269163" y="1847850"/>
          <p14:tracePt t="1457" x="7277100" y="1839913"/>
          <p14:tracePt t="1473" x="7313613" y="1812925"/>
          <p14:tracePt t="1490" x="7323138" y="1803400"/>
          <p14:tracePt t="1507" x="7331075" y="1795463"/>
          <p14:tracePt t="1524" x="7358063" y="1785938"/>
          <p14:tracePt t="1540" x="7375525" y="1785938"/>
          <p14:tracePt t="1557" x="7385050" y="1776413"/>
          <p14:tracePt t="1575" x="7402513" y="1776413"/>
          <p14:tracePt t="1590" x="7419975" y="1776413"/>
          <p14:tracePt t="1607" x="7439025" y="1776413"/>
          <p14:tracePt t="1624" x="7456488" y="1776413"/>
          <p14:tracePt t="1641" x="7473950" y="1776413"/>
          <p14:tracePt t="1658" x="7483475" y="1776413"/>
          <p14:tracePt t="1664" x="7491413" y="1776413"/>
          <p14:tracePt t="1677" x="7500938" y="1776413"/>
          <p14:tracePt t="1701" x="7510463" y="1776413"/>
          <p14:tracePt t="1815" x="7518400" y="1776413"/>
          <p14:tracePt t="2031" x="7518400" y="1785938"/>
          <p14:tracePt t="2850" x="7518400" y="1776413"/>
          <p14:tracePt t="2875" x="7527925" y="1776413"/>
          <p14:tracePt t="2913" x="7527925" y="1768475"/>
          <p14:tracePt t="2926" x="7537450" y="1768475"/>
          <p14:tracePt t="2964" x="7545388" y="1768475"/>
          <p14:tracePt t="2989" x="7554913" y="1768475"/>
          <p14:tracePt t="3001" x="7562850" y="1768475"/>
          <p14:tracePt t="3039" x="7572375" y="1768475"/>
          <p14:tracePt t="3051" x="7581900" y="1768475"/>
          <p14:tracePt t="3077" x="7589838" y="1768475"/>
          <p14:tracePt t="3102" x="7599363" y="1768475"/>
          <p14:tracePt t="3165" x="7608888" y="1768475"/>
          <p14:tracePt t="3216" x="7616825" y="1776413"/>
          <p14:tracePt t="3229" x="7626350" y="1785938"/>
          <p14:tracePt t="3241" x="7626350" y="1795463"/>
          <p14:tracePt t="3253" x="7634288" y="1803400"/>
          <p14:tracePt t="3279" x="7634288" y="1822450"/>
          <p14:tracePt t="3291" x="7643813" y="1830388"/>
          <p14:tracePt t="3303" x="7643813" y="1839913"/>
          <p14:tracePt t="3318" x="7643813" y="1857375"/>
          <p14:tracePt t="3332" x="7653338" y="1857375"/>
          <p14:tracePt t="3349" x="7653338" y="1866900"/>
          <p14:tracePt t="3366" x="7653338" y="1884363"/>
          <p14:tracePt t="3399" x="7653338" y="1893888"/>
          <p14:tracePt t="3417" x="7653338" y="1928813"/>
          <p14:tracePt t="3433" x="7653338" y="1946275"/>
          <p14:tracePt t="3450" x="7653338" y="1955800"/>
          <p14:tracePt t="3467" x="7643813" y="1990725"/>
          <p14:tracePt t="3483" x="7634288" y="1990725"/>
          <p14:tracePt t="3500" x="7626350" y="2000250"/>
          <p14:tracePt t="3518" x="7616825" y="2009775"/>
          <p14:tracePt t="3550" x="7608888" y="2009775"/>
          <p14:tracePt t="3582" x="7599363" y="2009775"/>
          <p14:tracePt t="3594" x="7589838" y="2009775"/>
          <p14:tracePt t="3620" x="7581900" y="2009775"/>
          <p14:tracePt t="3645" x="7572375" y="2009775"/>
          <p14:tracePt t="3658" x="7562850" y="2009775"/>
          <p14:tracePt t="3671" x="7554913" y="2009775"/>
          <p14:tracePt t="3709" x="7545388" y="2009775"/>
          <p14:tracePt t="3733" x="7537450" y="2009775"/>
          <p14:tracePt t="3746" x="7527925" y="2009775"/>
          <p14:tracePt t="3771" x="7518400" y="2009775"/>
          <p14:tracePt t="3783" x="7518400" y="2000250"/>
          <p14:tracePt t="3796" x="7500938" y="2000250"/>
          <p14:tracePt t="3809" x="7500938" y="1990725"/>
          <p14:tracePt t="3821" x="7491413" y="1990725"/>
          <p14:tracePt t="3847" x="7483475" y="1982788"/>
          <p14:tracePt t="3884" x="7483475" y="1973263"/>
          <p14:tracePt t="3973" x="7483475" y="1965325"/>
          <p14:tracePt t="4074" x="7483475" y="1955800"/>
          <p14:tracePt t="4137" x="7483475" y="1946275"/>
          <p14:tracePt t="4149" x="7491413" y="1938338"/>
          <p14:tracePt t="4175" x="7500938" y="1938338"/>
          <p14:tracePt t="4189" x="7500938" y="1928813"/>
          <p14:tracePt t="4200" x="7510463" y="1928813"/>
          <p14:tracePt t="4237" x="7510463" y="1919288"/>
          <p14:tracePt t="4250" x="7518400" y="1919288"/>
          <p14:tracePt t="4288" x="7527925" y="1919288"/>
          <p14:tracePt t="4314" x="7527925" y="1911350"/>
          <p14:tracePt t="4326" x="7537450" y="1911350"/>
          <p14:tracePt t="4339" x="7545388" y="1911350"/>
          <p14:tracePt t="4354" x="7545388" y="1901825"/>
          <p14:tracePt t="4371" x="7554913" y="1901825"/>
          <p14:tracePt t="4388" x="7562850" y="1893888"/>
          <p14:tracePt t="4404" x="7572375" y="1893888"/>
          <p14:tracePt t="4441" x="7581900" y="1893888"/>
          <p14:tracePt t="4490" x="7589838" y="1893888"/>
          <p14:tracePt t="4843" x="7589838" y="1901825"/>
          <p14:tracePt t="4881" x="7589838" y="1911350"/>
          <p14:tracePt t="4957" x="7589838" y="1919288"/>
          <p14:tracePt t="4982" x="7581900" y="1919288"/>
          <p14:tracePt t="6722" x="7572375" y="1919288"/>
          <p14:tracePt t="6810" x="7562850" y="1919288"/>
          <p14:tracePt t="6976" x="7554913" y="1919288"/>
          <p14:tracePt t="7038" x="7545388" y="1919288"/>
          <p14:tracePt t="7074" x="7537450" y="1919288"/>
          <p14:tracePt t="7088" x="7527925" y="1919288"/>
          <p14:tracePt t="7100" x="7518400" y="1919288"/>
          <p14:tracePt t="7126" x="7510463" y="1919288"/>
          <p14:tracePt t="7139" x="7500938" y="1919288"/>
          <p14:tracePt t="7150" x="7483475" y="1919288"/>
          <p14:tracePt t="7163" x="7466013" y="1911350"/>
          <p14:tracePt t="7176" x="7446963" y="1901825"/>
          <p14:tracePt t="7189" x="7419975" y="1893888"/>
          <p14:tracePt t="7202" x="7394575" y="1874838"/>
          <p14:tracePt t="7218" x="7358063" y="1866900"/>
          <p14:tracePt t="7235" x="7331075" y="1857375"/>
          <p14:tracePt t="7252" x="7286625" y="1830388"/>
          <p14:tracePt t="7270" x="7269163" y="1830388"/>
          <p14:tracePt t="7286" x="7259638" y="1812925"/>
          <p14:tracePt t="7302" x="7242175" y="1795463"/>
          <p14:tracePt t="7319" x="7232650" y="1795463"/>
          <p14:tracePt t="7340" x="7224713" y="1785938"/>
          <p14:tracePt t="7354" x="7224713" y="1776413"/>
          <p14:tracePt t="7416" x="7224713" y="1768475"/>
          <p14:tracePt t="7555" x="7232650" y="1768475"/>
          <p14:tracePt t="7656" x="7242175" y="1768475"/>
          <p14:tracePt t="10053" x="7242175" y="1758950"/>
          <p14:tracePt t="10167" x="7242175" y="1751013"/>
          <p14:tracePt t="10242" x="7242175" y="1741488"/>
          <p14:tracePt t="10255" x="7242175" y="1731963"/>
          <p14:tracePt t="10331" x="7242175" y="1724025"/>
          <p14:tracePt t="10557" x="7251700" y="1724025"/>
          <p14:tracePt t="10987" x="7251700" y="1714500"/>
          <p14:tracePt t="11567" x="7259638" y="1714500"/>
          <p14:tracePt t="11592" x="7259638" y="1704975"/>
          <p14:tracePt t="11605" x="7269163" y="1697038"/>
          <p14:tracePt t="11631" x="7269163" y="1687513"/>
          <p14:tracePt t="11643" x="7277100" y="1687513"/>
          <p14:tracePt t="11655" x="7286625" y="1679575"/>
          <p14:tracePt t="11681" x="7296150" y="1670050"/>
          <p14:tracePt t="11719" x="7304088" y="1670050"/>
          <p14:tracePt t="11844" x="7313613" y="1670050"/>
          <p14:tracePt t="12135" x="7313613" y="1679575"/>
          <p14:tracePt t="12615" x="7313613" y="1670050"/>
          <p14:tracePt t="12639" x="7313613" y="1660525"/>
          <p14:tracePt t="12652" x="7313613" y="1652588"/>
          <p14:tracePt t="12665" x="7313613" y="1643063"/>
          <p14:tracePt t="12679" x="7313613" y="1633538"/>
          <p14:tracePt t="12695" x="7313613" y="1616075"/>
          <p14:tracePt t="12714" x="7313613" y="1598613"/>
          <p14:tracePt t="12729" x="7313613" y="1589088"/>
          <p14:tracePt t="12746" x="7313613" y="1562100"/>
          <p14:tracePt t="12764" x="7331075" y="1517650"/>
          <p14:tracePt t="12779" x="7348538" y="1509713"/>
          <p14:tracePt t="12796" x="7358063" y="1490663"/>
          <p14:tracePt t="12815" x="7375525" y="1465263"/>
          <p14:tracePt t="12829" x="7394575" y="1465263"/>
          <p14:tracePt t="12864" x="7402513" y="1465263"/>
          <p14:tracePt t="12892" x="7412038" y="1465263"/>
          <p14:tracePt t="12930" x="7419975" y="1465263"/>
          <p14:tracePt t="12942" x="7429500" y="1465263"/>
          <p14:tracePt t="12968" x="7439025" y="1465263"/>
          <p14:tracePt t="12979" x="7456488" y="1465263"/>
          <p14:tracePt t="12992" x="7491413" y="1465263"/>
          <p14:tracePt t="13005" x="7510463" y="1482725"/>
          <p14:tracePt t="13018" x="7537450" y="1490663"/>
          <p14:tracePt t="13030" x="7545388" y="1490663"/>
          <p14:tracePt t="13047" x="7554913" y="1500188"/>
          <p14:tracePt t="13064" x="7562850" y="1509713"/>
          <p14:tracePt t="13080" x="7581900" y="1517650"/>
          <p14:tracePt t="13097" x="7581900" y="1527175"/>
          <p14:tracePt t="13114" x="7589838" y="1527175"/>
          <p14:tracePt t="13131" x="7608888" y="1544638"/>
          <p14:tracePt t="13148" x="7616825" y="1562100"/>
          <p14:tracePt t="13164" x="7634288" y="1571625"/>
          <p14:tracePt t="13181" x="7670800" y="1598613"/>
          <p14:tracePt t="13198" x="7670800" y="1608138"/>
          <p14:tracePt t="13214" x="7688263" y="1625600"/>
          <p14:tracePt t="13231" x="7705725" y="1660525"/>
          <p14:tracePt t="13248" x="7715250" y="1697038"/>
          <p14:tracePt t="13265" x="7724775" y="1714500"/>
          <p14:tracePt t="13271" x="7732713" y="1731963"/>
          <p14:tracePt t="13284" x="7742238" y="1741488"/>
          <p14:tracePt t="13298" x="7742238" y="1758950"/>
          <p14:tracePt t="13315" x="7742238" y="1768475"/>
          <p14:tracePt t="13332" x="7751763" y="1785938"/>
          <p14:tracePt t="13371" x="7751763" y="1795463"/>
          <p14:tracePt t="13397" x="7751763" y="1803400"/>
          <p14:tracePt t="13408" x="7751763" y="1812925"/>
          <p14:tracePt t="13433" x="7751763" y="1822450"/>
          <p14:tracePt t="13446" x="7751763" y="1830388"/>
          <p14:tracePt t="13459" x="7751763" y="1839913"/>
          <p14:tracePt t="13471" x="7751763" y="1847850"/>
          <p14:tracePt t="13486" x="7742238" y="1857375"/>
          <p14:tracePt t="13499" x="7732713" y="1866900"/>
          <p14:tracePt t="13516" x="7724775" y="1884363"/>
          <p14:tracePt t="13534" x="7715250" y="1901825"/>
          <p14:tracePt t="13549" x="7697788" y="1901825"/>
          <p14:tracePt t="13566" x="7697788" y="1919288"/>
          <p14:tracePt t="13585" x="7680325" y="1928813"/>
          <p14:tracePt t="13600" x="7670800" y="1938338"/>
          <p14:tracePt t="13617" x="7661275" y="1938338"/>
          <p14:tracePt t="13635" x="7643813" y="1955800"/>
          <p14:tracePt t="13650" x="7634288" y="1965325"/>
          <p14:tracePt t="13667" x="7626350" y="1965325"/>
          <p14:tracePt t="13685" x="7589838" y="1990725"/>
          <p14:tracePt t="13700" x="7572375" y="2000250"/>
          <p14:tracePt t="13717" x="7554913" y="2009775"/>
          <p14:tracePt t="13736" x="7500938" y="2036763"/>
          <p14:tracePt t="13750" x="7466013" y="2044700"/>
          <p14:tracePt t="13767" x="7439025" y="2044700"/>
          <p14:tracePt t="13786" x="7385050" y="2054225"/>
          <p14:tracePt t="13801" x="7358063" y="2054225"/>
          <p14:tracePt t="13818" x="7331075" y="2054225"/>
          <p14:tracePt t="13837" x="7286625" y="2054225"/>
          <p14:tracePt t="13851" x="7269163" y="2054225"/>
          <p14:tracePt t="13868" x="7251700" y="2054225"/>
          <p14:tracePt t="13887" x="7224713" y="2044700"/>
          <p14:tracePt t="13901" x="7205663" y="2036763"/>
          <p14:tracePt t="13918" x="7197725" y="2027238"/>
          <p14:tracePt t="13937" x="7170738" y="2009775"/>
          <p14:tracePt t="13951" x="7153275" y="1990725"/>
          <p14:tracePt t="13968" x="7134225" y="1982788"/>
          <p14:tracePt t="13985" x="7126288" y="1973263"/>
          <p14:tracePt t="14002" x="7108825" y="1938338"/>
          <p14:tracePt t="14018" x="7108825" y="1928813"/>
          <p14:tracePt t="14035" x="7108825" y="1919288"/>
          <p14:tracePt t="14052" x="7108825" y="1901825"/>
          <p14:tracePt t="14069" x="7108825" y="1874838"/>
          <p14:tracePt t="14086" x="7108825" y="1866900"/>
          <p14:tracePt t="14102" x="7108825" y="1839913"/>
          <p14:tracePt t="14119" x="7116763" y="1812925"/>
          <p14:tracePt t="14136" x="7134225" y="1803400"/>
          <p14:tracePt t="14153" x="7161213" y="1768475"/>
          <p14:tracePt t="14169" x="7161213" y="1758950"/>
          <p14:tracePt t="14186" x="7180263" y="1751013"/>
          <p14:tracePt t="14203" x="7205663" y="1724025"/>
          <p14:tracePt t="14219" x="7215188" y="1714500"/>
          <p14:tracePt t="14236" x="7232650" y="1704975"/>
          <p14:tracePt t="14253" x="7269163" y="1679575"/>
          <p14:tracePt t="14270" x="7286625" y="1660525"/>
          <p14:tracePt t="14287" x="7304088" y="1652588"/>
          <p14:tracePt t="14303" x="7340600" y="1625600"/>
          <p14:tracePt t="14320" x="7367588" y="1625600"/>
          <p14:tracePt t="14337" x="7385050" y="1616075"/>
          <p14:tracePt t="14354" x="7456488" y="1608138"/>
          <p14:tracePt t="14370" x="7491413" y="1598613"/>
          <p14:tracePt t="14387" x="7510463" y="1598613"/>
          <p14:tracePt t="14404" x="7537450" y="1598613"/>
          <p14:tracePt t="14421" x="7554913" y="1598613"/>
          <p14:tracePt t="14455" x="7572375" y="1598613"/>
          <p14:tracePt t="14471" x="7581900" y="1598613"/>
          <p14:tracePt t="14488" x="7599363" y="1598613"/>
          <p14:tracePt t="14507" x="7608888" y="1598613"/>
          <p14:tracePt t="14521" x="7626350" y="1598613"/>
          <p14:tracePt t="14538" x="7634288" y="1598613"/>
          <p14:tracePt t="14556" x="7653338" y="1616075"/>
          <p14:tracePt t="14571" x="7661275" y="1625600"/>
          <p14:tracePt t="14588" x="7680325" y="1633538"/>
          <p14:tracePt t="14606" x="7705725" y="1670050"/>
          <p14:tracePt t="14622" x="7715250" y="1679575"/>
          <p14:tracePt t="14639" x="7724775" y="1697038"/>
          <p14:tracePt t="14656" x="7751763" y="1724025"/>
          <p14:tracePt t="14672" x="7751763" y="1741488"/>
          <p14:tracePt t="14689" x="7769225" y="1751013"/>
          <p14:tracePt t="14707" x="7777163" y="1776413"/>
          <p14:tracePt t="14722" x="7786688" y="1776413"/>
          <p14:tracePt t="14739" x="7786688" y="1785938"/>
          <p14:tracePt t="14758" x="7786688" y="1812925"/>
          <p14:tracePt t="14772" x="7786688" y="1822450"/>
          <p14:tracePt t="14789" x="7786688" y="1830388"/>
          <p14:tracePt t="14809" x="7786688" y="1847850"/>
          <p14:tracePt t="14823" x="7786688" y="1857375"/>
          <p14:tracePt t="14839" x="7786688" y="1866900"/>
          <p14:tracePt t="14860" x="7786688" y="1874838"/>
          <p14:tracePt t="14873" x="7786688" y="1884363"/>
          <p14:tracePt t="14897" x="7786688" y="1901825"/>
          <p14:tracePt t="14910" x="7769225" y="1901825"/>
          <p14:tracePt t="14923" x="7769225" y="1911350"/>
          <p14:tracePt t="14940" x="7759700" y="1911350"/>
          <p14:tracePt t="14957" x="7751763" y="1919288"/>
          <p14:tracePt t="14973" x="7742238" y="1928813"/>
          <p14:tracePt t="14990" x="7732713" y="1938338"/>
          <p14:tracePt t="15007" x="7724775" y="1938338"/>
          <p14:tracePt t="15023" x="7715250" y="1938338"/>
          <p14:tracePt t="15040" x="7715250" y="1946275"/>
          <p14:tracePt t="15057" x="7705725" y="1946275"/>
          <p14:tracePt t="15074" x="7688263" y="1946275"/>
          <p14:tracePt t="15107" x="7680325" y="1946275"/>
          <p14:tracePt t="15124" x="7670800" y="1946275"/>
          <p14:tracePt t="15141" x="7653338" y="1946275"/>
          <p14:tracePt t="15162" x="7643813" y="1946275"/>
          <p14:tracePt t="15176" x="7634288" y="1946275"/>
          <p14:tracePt t="15191" x="7626350" y="1946275"/>
          <p14:tracePt t="15208" x="7608888" y="1946275"/>
          <p14:tracePt t="15226" x="7599363" y="1946275"/>
          <p14:tracePt t="15241" x="7589838" y="1946275"/>
          <p14:tracePt t="15258" x="7581900" y="1946275"/>
          <p14:tracePt t="15275" x="7562850" y="1946275"/>
          <p14:tracePt t="15292" x="7554913" y="1946275"/>
          <p14:tracePt t="15308" x="7545388" y="1946275"/>
          <p14:tracePt t="15325" x="7527925" y="1946275"/>
          <p14:tracePt t="15342" x="7518400" y="1946275"/>
          <p14:tracePt t="15358" x="7500938" y="1946275"/>
          <p14:tracePt t="15376" x="7483475" y="1946275"/>
          <p14:tracePt t="15392" x="7466013" y="1946275"/>
          <p14:tracePt t="15409" x="7446963" y="1946275"/>
          <p14:tracePt t="15427" x="7402513" y="1928813"/>
          <p14:tracePt t="15442" x="7385050" y="1919288"/>
          <p14:tracePt t="15459" x="7367588" y="1911350"/>
          <p14:tracePt t="15477" x="7340600" y="1884363"/>
          <p14:tracePt t="15492" x="7331075" y="1857375"/>
          <p14:tracePt t="15509" x="7323138" y="1847850"/>
          <p14:tracePt t="15528" x="7323138" y="1822450"/>
          <p14:tracePt t="15559" x="7323138" y="1812925"/>
          <p14:tracePt t="15578" x="7323138" y="1795463"/>
          <p14:tracePt t="15593" x="7323138" y="1785938"/>
          <p14:tracePt t="15610" x="7323138" y="1776413"/>
          <p14:tracePt t="15629" x="7331075" y="1751013"/>
          <p14:tracePt t="15643" x="7348538" y="1741488"/>
          <p14:tracePt t="15660" x="7358063" y="1731963"/>
          <p14:tracePt t="15679" x="7375525" y="1714500"/>
          <p14:tracePt t="15693" x="7385050" y="1714500"/>
          <p14:tracePt t="15710" x="7394575" y="1714500"/>
          <p14:tracePt t="15729" x="7402513" y="1714500"/>
          <p14:tracePt t="15760" x="7412038" y="1714500"/>
          <p14:tracePt t="15794" x="7419975" y="1714500"/>
          <p14:tracePt t="16223" x="7419975" y="1724025"/>
          <p14:tracePt t="16287" x="7419975" y="1731963"/>
          <p14:tracePt t="16298" x="7419975" y="1741488"/>
          <p14:tracePt t="16310" x="7419975" y="1751013"/>
          <p14:tracePt t="16323" x="7419975" y="1758950"/>
          <p14:tracePt t="16348" x="7419975" y="1768475"/>
          <p14:tracePt t="16361" x="7419975" y="1776413"/>
          <p14:tracePt t="16425" x="7419975" y="1785938"/>
          <p14:tracePt t="16512" x="7419975" y="1795463"/>
          <p14:tracePt t="16727" x="7419975" y="1803400"/>
          <p14:tracePt t="24287" x="7429500" y="1803400"/>
          <p14:tracePt t="24299" x="7439025" y="1803400"/>
          <p14:tracePt t="24312" x="7446963" y="1812925"/>
          <p14:tracePt t="24324" x="7466013" y="1822450"/>
          <p14:tracePt t="24338" x="7473950" y="1830388"/>
          <p14:tracePt t="24353" x="7491413" y="1830388"/>
          <p14:tracePt t="24375" x="7500938" y="1839913"/>
          <p14:tracePt t="24403" x="7510463" y="1847850"/>
          <p14:tracePt t="24413" x="7518400" y="1847850"/>
          <p14:tracePt t="24425" x="7527925" y="1857375"/>
          <p14:tracePt t="24439" x="7537450" y="1857375"/>
          <p14:tracePt t="24463" x="7545388" y="1857375"/>
          <p14:tracePt t="24475" x="7554913" y="1866900"/>
          <p14:tracePt t="24489" x="7562850" y="1874838"/>
          <p14:tracePt t="24503" x="7572375" y="1874838"/>
          <p14:tracePt t="24520" x="7589838" y="1884363"/>
          <p14:tracePt t="24540" x="7599363" y="1893888"/>
          <p14:tracePt t="24554" x="7599363" y="1901825"/>
          <p14:tracePt t="24571" x="7608888" y="1901825"/>
          <p14:tracePt t="24588" x="7608888" y="1911350"/>
          <p14:tracePt t="24616" x="7616825" y="1911350"/>
          <p14:tracePt t="24640" x="7616825" y="1919288"/>
          <p14:tracePt t="24703" x="7626350" y="1919288"/>
          <p14:tracePt t="24754" x="7626350" y="1928813"/>
          <p14:tracePt t="24766" x="7626350" y="1938338"/>
          <p14:tracePt t="24791" x="7634288" y="1938338"/>
          <p14:tracePt t="24830" x="7634288" y="1946275"/>
          <p14:tracePt t="26797" x="7626350" y="1946275"/>
          <p14:tracePt t="26848" x="7616825" y="1946275"/>
          <p14:tracePt t="26949" x="7608888" y="1946275"/>
          <p14:tracePt t="27049" x="7599363" y="1946275"/>
          <p14:tracePt t="27150" x="7589838" y="1946275"/>
          <p14:tracePt t="27176" x="7581900" y="1946275"/>
          <p14:tracePt t="27200" x="7572375" y="1946275"/>
          <p14:tracePt t="27226" x="7562850" y="1946275"/>
          <p14:tracePt t="27264" x="7545388" y="1946275"/>
          <p14:tracePt t="27303" x="7537450" y="1946275"/>
          <p14:tracePt t="27327" x="7527925" y="1946275"/>
          <p14:tracePt t="27365" x="7518400" y="1946275"/>
          <p14:tracePt t="27769" x="7527925" y="1946275"/>
          <p14:tracePt t="28387" x="7518400" y="1946275"/>
          <p14:tracePt t="28439" x="7510463" y="1946275"/>
          <p14:tracePt t="28463" x="7510463" y="1938338"/>
          <p14:tracePt t="28475" x="7500938" y="1928813"/>
          <p14:tracePt t="28512" x="7491413" y="1919288"/>
          <p14:tracePt t="28525" x="7483475" y="1919288"/>
          <p14:tracePt t="28538" x="7483475" y="1901825"/>
          <p14:tracePt t="28563" x="7473950" y="1893888"/>
          <p14:tracePt t="28576" x="7473950" y="1884363"/>
          <p14:tracePt t="28589" x="7466013" y="1874838"/>
          <p14:tracePt t="28614" x="7466013" y="1866900"/>
          <p14:tracePt t="28627" x="7456488" y="1866900"/>
          <p14:tracePt t="28639" x="7446963" y="1857375"/>
          <p14:tracePt t="28665" x="7446963" y="1847850"/>
          <p14:tracePt t="28703" x="7446963" y="1839913"/>
          <p14:tracePt t="29875" x="7446963" y="1847850"/>
          <p14:tracePt t="30038" x="7446963" y="1857375"/>
          <p14:tracePt t="30115" x="7456488" y="1857375"/>
          <p14:tracePt t="30127" x="7456488" y="1866900"/>
          <p14:tracePt t="30267" x="7456488" y="1874838"/>
          <p14:tracePt t="33697" x="7446963" y="1874838"/>
          <p14:tracePt t="33799" x="7439025" y="1874838"/>
          <p14:tracePt t="33862" x="7439025" y="1884363"/>
          <p14:tracePt t="33975" x="7429500" y="1884363"/>
          <p14:tracePt t="34025" x="7419975" y="1884363"/>
          <p14:tracePt t="34050" x="7412038" y="1884363"/>
          <p14:tracePt t="34063" x="7402513" y="1884363"/>
          <p14:tracePt t="34076" x="7385050" y="1884363"/>
          <p14:tracePt t="34090" x="7375525" y="1884363"/>
          <p14:tracePt t="34102" x="7348538" y="1884363"/>
          <p14:tracePt t="34118" x="7323138" y="1884363"/>
          <p14:tracePt t="34135" x="7286625" y="1874838"/>
          <p14:tracePt t="34152" x="7224713" y="1839913"/>
          <p14:tracePt t="34168" x="7205663" y="1830388"/>
          <p14:tracePt t="34185" x="7188200" y="1812925"/>
          <p14:tracePt t="34202" x="7170738" y="1785938"/>
          <p14:tracePt t="34227" x="7161213" y="1768475"/>
          <p14:tracePt t="34240" x="7153275" y="1751013"/>
          <p14:tracePt t="34253" x="7153275" y="1731963"/>
          <p14:tracePt t="34268" x="7153275" y="1704975"/>
          <p14:tracePt t="34285" x="7153275" y="1687513"/>
          <p14:tracePt t="34302" x="7153275" y="1643063"/>
          <p14:tracePt t="34319" x="7153275" y="1616075"/>
          <p14:tracePt t="34336" x="7153275" y="1589088"/>
          <p14:tracePt t="34352" x="7170738" y="1554163"/>
          <p14:tracePt t="34369" x="7180263" y="1536700"/>
          <p14:tracePt t="34386" x="7188200" y="1527175"/>
          <p14:tracePt t="34403" x="7205663" y="1509713"/>
          <p14:tracePt t="34419" x="7232650" y="1490663"/>
          <p14:tracePt t="34436" x="7242175" y="1490663"/>
          <p14:tracePt t="34453" x="7277100" y="1473200"/>
          <p14:tracePt t="34470" x="7286625" y="1465263"/>
          <p14:tracePt t="34486" x="7296150" y="1455738"/>
          <p14:tracePt t="34503" x="7323138" y="1455738"/>
          <p14:tracePt t="34520" x="7348538" y="1455738"/>
          <p14:tracePt t="34537" x="7375525" y="1455738"/>
          <p14:tracePt t="34554" x="7456488" y="1473200"/>
          <p14:tracePt t="34570" x="7483475" y="1500188"/>
          <p14:tracePt t="34587" x="7518400" y="1527175"/>
          <p14:tracePt t="34594" x="7554913" y="1554163"/>
          <p14:tracePt t="34606" x="7626350" y="1608138"/>
          <p14:tracePt t="34621" x="7680325" y="1660525"/>
          <p14:tracePt t="34637" x="7715250" y="1714500"/>
          <p14:tracePt t="34654" x="7769225" y="1812925"/>
          <p14:tracePt t="34671" x="7777163" y="1866900"/>
          <p14:tracePt t="34688" x="7786688" y="1919288"/>
          <p14:tracePt t="34705" x="7786688" y="2017713"/>
          <p14:tracePt t="34721" x="7786688" y="2044700"/>
          <p14:tracePt t="34738" x="7786688" y="2071688"/>
          <p14:tracePt t="34756" x="7786688" y="2108200"/>
          <p14:tracePt t="34771" x="7777163" y="2125663"/>
          <p14:tracePt t="34788" x="7759700" y="2143125"/>
          <p14:tracePt t="34806" x="7724775" y="2170113"/>
          <p14:tracePt t="34821" x="7705725" y="2187575"/>
          <p14:tracePt t="34838" x="7697788" y="2197100"/>
          <p14:tracePt t="34857" x="7670800" y="2205038"/>
          <p14:tracePt t="34872" x="7661275" y="2205038"/>
          <p14:tracePt t="34888" x="7643813" y="2205038"/>
          <p14:tracePt t="34907" x="7616825" y="2205038"/>
          <p14:tracePt t="34922" x="7599363" y="2205038"/>
          <p14:tracePt t="34938" x="7581900" y="2205038"/>
          <p14:tracePt t="34957" x="7537450" y="2205038"/>
          <p14:tracePt t="34972" x="7510463" y="2187575"/>
          <p14:tracePt t="34989" x="7483475" y="2179638"/>
          <p14:tracePt t="35008" x="7439025" y="2160588"/>
          <p14:tracePt t="35022" x="7419975" y="2143125"/>
          <p14:tracePt t="35039" x="7412038" y="2133600"/>
          <p14:tracePt t="35057" x="7385050" y="2108200"/>
          <p14:tracePt t="35073" x="7375525" y="2089150"/>
          <p14:tracePt t="35090" x="7367588" y="2071688"/>
          <p14:tracePt t="35108" x="7348538" y="2036763"/>
          <p14:tracePt t="35123" x="7348538" y="2017713"/>
          <p14:tracePt t="35140" x="7348538" y="2000250"/>
          <p14:tracePt t="35157" x="7348538" y="1973263"/>
          <p14:tracePt t="35173" x="7348538" y="1938338"/>
          <p14:tracePt t="35190" x="7348538" y="1919288"/>
          <p14:tracePt t="35207" x="7348538" y="1911350"/>
          <p14:tracePt t="35223" x="7348538" y="1874838"/>
          <p14:tracePt t="35240" x="7348538" y="1857375"/>
          <p14:tracePt t="35257" x="7358063" y="1847850"/>
          <p14:tracePt t="35274" x="7367588" y="1803400"/>
          <p14:tracePt t="35290" x="7385050" y="1795463"/>
          <p14:tracePt t="35307" x="7385050" y="1776413"/>
          <p14:tracePt t="35324" x="7402513" y="1758950"/>
          <p14:tracePt t="35341" x="7419975" y="1741488"/>
          <p14:tracePt t="35374" x="7439025" y="1724025"/>
          <p14:tracePt t="35391" x="7446963" y="1724025"/>
          <p14:tracePt t="35407" x="7456488" y="1714500"/>
          <p14:tracePt t="35424" x="7466013" y="1714500"/>
          <p14:tracePt t="35441" x="7473950" y="1704975"/>
          <p14:tracePt t="35463" x="7483475" y="1704975"/>
          <p14:tracePt t="35477" x="7491413" y="1704975"/>
          <p14:tracePt t="35514" x="7500938" y="1704975"/>
          <p14:tracePt t="35552" x="7510463" y="1704975"/>
          <p14:tracePt t="35605" x="7518400" y="1704975"/>
          <p14:tracePt t="35652" x="7527925" y="1704975"/>
          <p14:tracePt t="36031" x="7527925" y="1714500"/>
          <p14:tracePt t="36750" x="7527925" y="1724025"/>
          <p14:tracePt t="36763" x="7527925" y="1731963"/>
          <p14:tracePt t="36775" x="7527925" y="1741488"/>
          <p14:tracePt t="36800" x="7537450" y="1758950"/>
          <p14:tracePt t="36839" x="7537450" y="1768475"/>
          <p14:tracePt t="37002" x="7537450" y="1776413"/>
          <p14:tracePt t="37268" x="7537450" y="1785938"/>
          <p14:tracePt t="37394" x="7537450" y="1795463"/>
          <p14:tracePt t="37444" x="7537450" y="1803400"/>
          <p14:tracePt t="37646" x="7527925" y="1803400"/>
          <p14:tracePt t="37697" x="7518400" y="1803400"/>
          <p14:tracePt t="38201" x="7518400" y="1812925"/>
          <p14:tracePt t="40332" x="7510463" y="1812925"/>
          <p14:tracePt t="40825" x="7510463" y="1803400"/>
          <p14:tracePt t="40862" x="7518400" y="1803400"/>
          <p14:tracePt t="42364" x="7527925" y="1803400"/>
          <p14:tracePt t="42414" x="7537450" y="1803400"/>
          <p14:tracePt t="44015" x="7527925" y="1803400"/>
          <p14:tracePt t="44483" x="7518400" y="1803400"/>
          <p14:tracePt t="45630" x="7527925" y="1803400"/>
          <p14:tracePt t="45656" x="7537450" y="1812925"/>
          <p14:tracePt t="45697" x="7545388" y="1830388"/>
          <p14:tracePt t="45732" x="7545388" y="1839913"/>
          <p14:tracePt t="45769" x="7545388" y="1847850"/>
          <p14:tracePt t="45970" x="7545388" y="1857375"/>
          <p14:tracePt t="46021" x="7545388" y="1866900"/>
          <p14:tracePt t="46034" x="7545388" y="1874838"/>
          <p14:tracePt t="46047" x="7545388" y="1893888"/>
          <p14:tracePt t="46060" x="7545388" y="1928813"/>
          <p14:tracePt t="46077" x="7537450" y="2000250"/>
          <p14:tracePt t="46096" x="7491413" y="2098675"/>
          <p14:tracePt t="46111" x="7483475" y="2116138"/>
          <p14:tracePt t="46128" x="7466013" y="2133600"/>
          <p14:tracePt t="46146" x="7446963" y="2143125"/>
          <p14:tracePt t="46161" x="7446963" y="2152650"/>
          <p14:tracePt t="46178" x="7429500" y="2152650"/>
          <p14:tracePt t="46196" x="7429500" y="2160588"/>
          <p14:tracePt t="46211" x="7419975" y="2160588"/>
          <p14:tracePt t="46229" x="7402513" y="2160588"/>
          <p14:tracePt t="46248" x="7394575" y="2160588"/>
          <p14:tracePt t="46263" x="7375525" y="2160588"/>
          <p14:tracePt t="46278" x="7367588" y="2152650"/>
          <p14:tracePt t="46295" x="7358063" y="2133600"/>
          <p14:tracePt t="46312" x="7323138" y="2089150"/>
          <p14:tracePt t="46328" x="7313613" y="2054225"/>
          <p14:tracePt t="46345" x="7296150" y="2027238"/>
          <p14:tracePt t="46362" x="7286625" y="1946275"/>
          <p14:tracePt t="46378" x="7286625" y="1919288"/>
          <p14:tracePt t="46395" x="7286625" y="1893888"/>
          <p14:tracePt t="46412" x="7286625" y="1866900"/>
          <p14:tracePt t="46429" x="7286625" y="1847850"/>
          <p14:tracePt t="46446" x="7286625" y="1839913"/>
          <p14:tracePt t="46462" x="7331075" y="1812925"/>
          <p14:tracePt t="46479" x="7348538" y="1795463"/>
          <p14:tracePt t="46496" x="7367588" y="1785938"/>
          <p14:tracePt t="46512" x="7402513" y="1776413"/>
          <p14:tracePt t="46529" x="7412038" y="1776413"/>
          <p14:tracePt t="46546" x="7429500" y="1776413"/>
          <p14:tracePt t="46563" x="7446963" y="1776413"/>
          <p14:tracePt t="46579" x="7456488" y="1776413"/>
          <p14:tracePt t="46596" x="7473950" y="1776413"/>
          <p14:tracePt t="46613" x="7483475" y="1776413"/>
          <p14:tracePt t="46630" x="7500938" y="1776413"/>
          <p14:tracePt t="46647" x="7510463" y="1776413"/>
          <p14:tracePt t="46663" x="7545388" y="1795463"/>
          <p14:tracePt t="46680" x="7554913" y="1812925"/>
          <p14:tracePt t="46697" x="7572375" y="1822450"/>
          <p14:tracePt t="46703" x="7581900" y="1839913"/>
          <p14:tracePt t="46716" x="7589838" y="1847850"/>
          <p14:tracePt t="46730" x="7589838" y="1857375"/>
          <p14:tracePt t="46747" x="7599363" y="1857375"/>
          <p14:tracePt t="46764" x="7599363" y="1866900"/>
          <p14:tracePt t="46803" x="7599363" y="1874838"/>
          <p14:tracePt t="53889" x="7589838" y="1874838"/>
          <p14:tracePt t="54115" x="7589838" y="1884363"/>
          <p14:tracePt t="54278" x="7581900" y="1884363"/>
          <p14:tracePt t="54341" x="7581900" y="1893888"/>
          <p14:tracePt t="56284" x="7572375" y="1893888"/>
          <p14:tracePt t="57116" x="7572375" y="1901825"/>
          <p14:tracePt t="58289" x="7562850" y="1901825"/>
          <p14:tracePt t="60245" x="7554913" y="1901825"/>
          <p14:tracePt t="60951" x="7554913" y="1911350"/>
          <p14:tracePt t="61014" x="7545388" y="1919288"/>
          <p14:tracePt t="61026" x="7537450" y="1928813"/>
          <p14:tracePt t="61038" x="7537450" y="1938338"/>
          <p14:tracePt t="61052" x="7527925" y="1955800"/>
          <p14:tracePt t="61068" x="7518400" y="1982788"/>
          <p14:tracePt t="61085" x="7500938" y="2027238"/>
          <p14:tracePt t="61101" x="7473950" y="2089150"/>
          <p14:tracePt t="61118" x="7466013" y="2116138"/>
          <p14:tracePt t="61135" x="7456488" y="2160588"/>
          <p14:tracePt t="61152" x="7456488" y="2214563"/>
          <p14:tracePt t="61168" x="7456488" y="2232025"/>
          <p14:tracePt t="61185" x="7456488" y="2251075"/>
          <p14:tracePt t="61202" x="7456488" y="2268538"/>
          <p14:tracePt t="61219" x="7456488" y="2276475"/>
          <p14:tracePt t="61253" x="7466013" y="2276475"/>
          <p14:tracePt t="61278" x="7473950" y="2276475"/>
          <p14:tracePt t="61341" x="7483475" y="2276475"/>
          <p14:tracePt t="61404" x="7491413" y="2276475"/>
          <p14:tracePt t="61417" x="7491413" y="2268538"/>
          <p14:tracePt t="61429" x="7491413" y="2259013"/>
          <p14:tracePt t="61442" x="7491413" y="2251075"/>
          <p14:tracePt t="61468" x="7491413" y="2241550"/>
          <p14:tracePt t="61492" x="7491413" y="2232025"/>
          <p14:tracePt t="61531" x="7491413" y="2224088"/>
          <p14:tracePt t="61631" x="7491413" y="2214563"/>
          <p14:tracePt t="61732" x="7491413" y="2205038"/>
          <p14:tracePt t="61834" x="7491413" y="2197100"/>
          <p14:tracePt t="61934" x="7491413" y="2187575"/>
          <p14:tracePt t="61997" x="7491413" y="2179638"/>
          <p14:tracePt t="62059" x="7491413" y="2170113"/>
          <p14:tracePt t="62072" x="7491413" y="2160588"/>
          <p14:tracePt t="62098" x="7491413" y="2152650"/>
          <p14:tracePt t="62110" x="7491413" y="2143125"/>
          <p14:tracePt t="62136" x="7491413" y="2125663"/>
          <p14:tracePt t="62148" x="7491413" y="2116138"/>
          <p14:tracePt t="62161" x="7491413" y="2108200"/>
          <p14:tracePt t="62174" x="7491413" y="2089150"/>
          <p14:tracePt t="62199" x="7500938" y="2081213"/>
          <p14:tracePt t="62211" x="7500938" y="2071688"/>
          <p14:tracePt t="62225" x="7500938" y="2062163"/>
          <p14:tracePt t="62527" x="7491413" y="2062163"/>
          <p14:tracePt t="62767" x="7500938" y="2071688"/>
          <p14:tracePt t="63133" x="7491413" y="2071688"/>
          <p14:tracePt t="63158" x="7491413" y="2062163"/>
          <p14:tracePt t="63170" x="7483475" y="2054225"/>
          <p14:tracePt t="63182" x="7473950" y="2044700"/>
          <p14:tracePt t="63196" x="7473950" y="2036763"/>
          <p14:tracePt t="63212" x="7473950" y="2027238"/>
          <p14:tracePt t="63229" x="7473950" y="2009775"/>
          <p14:tracePt t="63245" x="7466013" y="1982788"/>
          <p14:tracePt t="63262" x="7466013" y="1965325"/>
          <p14:tracePt t="63279" x="7466013" y="1946275"/>
          <p14:tracePt t="63296" x="7466013" y="1919288"/>
          <p14:tracePt t="63312" x="7466013" y="1901825"/>
          <p14:tracePt t="63329" x="7466013" y="1884363"/>
          <p14:tracePt t="63346" x="7466013" y="1866900"/>
          <p14:tracePt t="63363" x="7466013" y="1857375"/>
          <p14:tracePt t="63379" x="7466013" y="1839913"/>
          <p14:tracePt t="63399" x="7466013" y="1830388"/>
          <p14:tracePt t="63675" x="7466013" y="1839913"/>
          <p14:tracePt t="63700" x="7466013" y="1847850"/>
          <p14:tracePt t="63712" x="7466013" y="1857375"/>
          <p14:tracePt t="63738" x="7473950" y="1857375"/>
          <p14:tracePt t="63750" x="7473950" y="1866900"/>
          <p14:tracePt t="63763" x="7483475" y="1866900"/>
          <p14:tracePt t="63814" x="7483475" y="1874838"/>
          <p14:tracePt t="64117" x="7491413" y="1874838"/>
          <p14:tracePt t="64482" x="7483475" y="1874838"/>
          <p14:tracePt t="64520" x="7473950" y="1874838"/>
          <p14:tracePt t="64533" x="7473950" y="1866900"/>
          <p14:tracePt t="64558" x="7473950" y="1847850"/>
          <p14:tracePt t="64571" x="7473950" y="1839913"/>
          <p14:tracePt t="64582" x="7473950" y="1830388"/>
          <p14:tracePt t="64595" x="7473950" y="1822450"/>
          <p14:tracePt t="64608" x="7473950" y="1812925"/>
          <p14:tracePt t="64622" x="7473950" y="1803400"/>
          <p14:tracePt t="64635" x="7473950" y="1795463"/>
          <p14:tracePt t="64659" x="7473950" y="1785938"/>
          <p14:tracePt t="64672" x="7473950" y="1776413"/>
          <p14:tracePt t="64710" x="7473950" y="1768475"/>
          <p14:tracePt t="64772" x="7473950" y="1758950"/>
          <p14:tracePt t="65252" x="7483475" y="1768475"/>
          <p14:tracePt t="65277" x="7483475" y="1776413"/>
          <p14:tracePt t="65289" x="7483475" y="1785938"/>
          <p14:tracePt t="65302" x="7491413" y="1785938"/>
          <p14:tracePt t="65328" x="7500938" y="1795463"/>
          <p14:tracePt t="65354" x="7500938" y="1803400"/>
          <p14:tracePt t="65391" x="7510463" y="1812925"/>
          <p14:tracePt t="65403" x="7510463" y="1822450"/>
          <p14:tracePt t="65428" x="7510463" y="1830388"/>
          <p14:tracePt t="65453" x="7510463" y="1839913"/>
          <p14:tracePt t="65479" x="7510463" y="1847850"/>
          <p14:tracePt t="65491" x="7510463" y="1857375"/>
          <p14:tracePt t="65517" x="7510463" y="1866900"/>
          <p14:tracePt t="65528" x="7510463" y="1874838"/>
          <p14:tracePt t="65542" x="7510463" y="1884363"/>
          <p14:tracePt t="65557" x="7510463" y="1893888"/>
          <p14:tracePt t="65592" x="7510463" y="1901825"/>
          <p14:tracePt t="65655" x="7510463" y="1911350"/>
          <p14:tracePt t="65693" x="7510463" y="1919288"/>
          <p14:tracePt t="66501" x="7510463" y="1911350"/>
          <p14:tracePt t="66576" x="7510463" y="1901825"/>
          <p14:tracePt t="66652" x="7510463" y="1893888"/>
          <p14:tracePt t="66716" x="7500938" y="1893888"/>
          <p14:tracePt t="66728" x="7500938" y="1884363"/>
          <p14:tracePt t="66740" x="7491413" y="1884363"/>
          <p14:tracePt t="66766" x="7483475" y="1874838"/>
          <p14:tracePt t="66816" x="7473950" y="1874838"/>
          <p14:tracePt t="66828" x="7473950" y="1866900"/>
          <p14:tracePt t="66892" x="7466013" y="1866900"/>
          <p14:tracePt t="66904" x="7466013" y="1857375"/>
          <p14:tracePt t="70913" x="7466013" y="1847850"/>
          <p14:tracePt t="70964" x="7456488" y="1839913"/>
          <p14:tracePt t="71013" x="7456488" y="1830388"/>
          <p14:tracePt t="71593" x="7446963" y="1830388"/>
          <p14:tracePt t="72124" x="7446963" y="1822450"/>
          <p14:tracePt t="75262" x="7439025" y="1822450"/>
          <p14:tracePt t="75300" x="7429500" y="1822450"/>
          <p14:tracePt t="75399" x="7429500" y="1812925"/>
          <p14:tracePt t="75425" x="7429500" y="1803400"/>
          <p14:tracePt t="75440" x="7429500" y="1795463"/>
          <p14:tracePt t="75463" x="7429500" y="1785938"/>
          <p14:tracePt t="75501" x="7429500" y="1776413"/>
          <p14:tracePt t="75615" x="7419975" y="1776413"/>
          <p14:tracePt t="75627" x="7412038" y="1776413"/>
          <p14:tracePt t="75652" x="7402513" y="1776413"/>
          <p14:tracePt t="75665" x="7394575" y="1776413"/>
          <p14:tracePt t="75677" x="7385050" y="1776413"/>
          <p14:tracePt t="75703" x="7375525" y="1776413"/>
          <p14:tracePt t="75716" x="7367588" y="1776413"/>
          <p14:tracePt t="75740" x="7358063" y="1776413"/>
          <p14:tracePt t="75753" x="7348538" y="1776413"/>
          <p14:tracePt t="75778" x="7340600" y="1776413"/>
          <p14:tracePt t="75791" x="7323138" y="1776413"/>
          <p14:tracePt t="75816" x="7304088" y="1776413"/>
          <p14:tracePt t="75828" x="7286625" y="1785938"/>
          <p14:tracePt t="75842" x="7269163" y="1785938"/>
          <p14:tracePt t="75853" x="7259638" y="1795463"/>
          <p14:tracePt t="75866" x="7232650" y="1803400"/>
          <p14:tracePt t="75879" x="7224713" y="1803400"/>
          <p14:tracePt t="75893" x="7205663" y="1812925"/>
          <p14:tracePt t="75908" x="7197725" y="1822450"/>
          <p14:tracePt t="75925" x="7180263" y="1830388"/>
          <p14:tracePt t="75944" x="7170738" y="1830388"/>
          <p14:tracePt t="75958" x="7161213" y="1839913"/>
          <p14:tracePt t="75980" x="7153275" y="1847850"/>
          <p14:tracePt t="75993" x="7143750" y="1847850"/>
          <p14:tracePt t="76008" x="7143750" y="1857375"/>
          <p14:tracePt t="76025" x="7134225" y="1866900"/>
          <p14:tracePt t="76042" x="7116763" y="1884363"/>
          <p14:tracePt t="76059" x="7099300" y="1901825"/>
          <p14:tracePt t="76075" x="7089775" y="1919288"/>
          <p14:tracePt t="76092" x="7072313" y="1946275"/>
          <p14:tracePt t="76109" x="7062788" y="1955800"/>
          <p14:tracePt t="76126" x="7062788" y="1965325"/>
          <p14:tracePt t="76143" x="7037388" y="1990725"/>
          <p14:tracePt t="76159" x="7037388" y="2000250"/>
          <p14:tracePt t="76176" x="7027863" y="2000250"/>
          <p14:tracePt t="76194" x="7018338" y="2027238"/>
          <p14:tracePt t="76210" x="7010400" y="2036763"/>
          <p14:tracePt t="76226" x="7010400" y="2054225"/>
          <p14:tracePt t="76245" x="7000875" y="2071688"/>
          <p14:tracePt t="76260" x="6991350" y="2098675"/>
          <p14:tracePt t="76276" x="6983413" y="2116138"/>
          <p14:tracePt t="76295" x="6973888" y="2152650"/>
          <p14:tracePt t="76310" x="6965950" y="2170113"/>
          <p14:tracePt t="76327" x="6965950" y="2197100"/>
          <p14:tracePt t="76345" x="6946900" y="2232025"/>
          <p14:tracePt t="76360" x="6929438" y="2259013"/>
          <p14:tracePt t="76377" x="6929438" y="2276475"/>
          <p14:tracePt t="76396" x="6919913" y="2339975"/>
          <p14:tracePt t="76410" x="6911975" y="2357438"/>
          <p14:tracePt t="76427" x="6902450" y="2366963"/>
          <p14:tracePt t="76446" x="6902450" y="2401888"/>
          <p14:tracePt t="76461" x="6902450" y="2411413"/>
          <p14:tracePt t="76477" x="6902450" y="2419350"/>
          <p14:tracePt t="76496" x="6894513" y="2438400"/>
          <p14:tracePt t="76511" x="6894513" y="2455863"/>
          <p14:tracePt t="76528" x="6894513" y="2465388"/>
          <p14:tracePt t="76546" x="6894513" y="2509838"/>
          <p14:tracePt t="76561" x="6894513" y="2527300"/>
          <p14:tracePt t="76578" x="6894513" y="2544763"/>
          <p14:tracePt t="76598" x="6894513" y="2571750"/>
          <p14:tracePt t="76611" x="6894513" y="2589213"/>
          <p14:tracePt t="76629" x="6894513" y="2598738"/>
          <p14:tracePt t="76646" x="6894513" y="2616200"/>
          <p14:tracePt t="76662" x="6894513" y="2643188"/>
          <p14:tracePt t="76678" x="6894513" y="2660650"/>
          <p14:tracePt t="76695" x="6894513" y="2679700"/>
          <p14:tracePt t="76712" x="6894513" y="2724150"/>
          <p14:tracePt t="76729" x="6894513" y="2741613"/>
          <p14:tracePt t="76745" x="6894513" y="2759075"/>
          <p14:tracePt t="76762" x="6894513" y="2786063"/>
          <p14:tracePt t="76779" x="6894513" y="2795588"/>
          <p14:tracePt t="76795" x="6894513" y="2803525"/>
          <p14:tracePt t="76813" x="6894513" y="2830513"/>
          <p14:tracePt t="76829" x="6894513" y="2840038"/>
          <p14:tracePt t="76846" x="6894513" y="2857500"/>
          <p14:tracePt t="76863" x="6902450" y="2874963"/>
          <p14:tracePt t="76880" x="6902450" y="2894013"/>
          <p14:tracePt t="76896" x="6902450" y="2911475"/>
          <p14:tracePt t="76913" x="6919913" y="2938463"/>
          <p14:tracePt t="76930" x="6919913" y="2955925"/>
          <p14:tracePt t="76946" x="6929438" y="2965450"/>
          <p14:tracePt t="76952" x="6938963" y="2973388"/>
          <p14:tracePt t="76965" x="6938963" y="2990850"/>
          <p14:tracePt t="76980" x="6946900" y="3000375"/>
          <p14:tracePt t="76996" x="6956425" y="3017838"/>
          <p14:tracePt t="77015" x="6965950" y="3027363"/>
          <p14:tracePt t="77030" x="6973888" y="3054350"/>
          <p14:tracePt t="77047" x="6983413" y="3062288"/>
          <p14:tracePt t="77065" x="7000875" y="3108325"/>
          <p14:tracePt t="77081" x="7010400" y="3125788"/>
          <p14:tracePt t="77097" x="7027863" y="3143250"/>
          <p14:tracePt t="77114" x="7027863" y="3170238"/>
          <p14:tracePt t="77130" x="7045325" y="3179763"/>
          <p14:tracePt t="77147" x="7045325" y="3187700"/>
          <p14:tracePt t="77166" x="7054850" y="3197225"/>
          <p14:tracePt t="77181" x="7054850" y="3205163"/>
          <p14:tracePt t="77197" x="7062788" y="3205163"/>
          <p14:tracePt t="77215" x="7072313" y="3232150"/>
          <p14:tracePt t="77231" x="7081838" y="3241675"/>
          <p14:tracePt t="77248" x="7089775" y="3241675"/>
          <p14:tracePt t="77282" x="7099300" y="3251200"/>
          <p14:tracePt t="77305" x="7108825" y="3259138"/>
          <p14:tracePt t="77356" x="7116763" y="3259138"/>
          <p14:tracePt t="77519" x="7116763" y="3251200"/>
          <p14:tracePt t="77532" x="7108825" y="3251200"/>
          <p14:tracePt t="77545" x="7108825" y="3241675"/>
          <p14:tracePt t="77556" x="7108825" y="3232150"/>
          <p14:tracePt t="77570" x="7108825" y="3224213"/>
          <p14:tracePt t="77583" x="7108825" y="3214688"/>
          <p14:tracePt t="77600" x="7099300" y="3197225"/>
          <p14:tracePt t="77616" x="7099300" y="3179763"/>
          <p14:tracePt t="77634" x="7089775" y="3143250"/>
          <p14:tracePt t="77651" x="7089775" y="3108325"/>
          <p14:tracePt t="77669" x="7089775" y="3017838"/>
          <p14:tracePt t="77683" x="7089775" y="2946400"/>
          <p14:tracePt t="77700" x="7089775" y="2874963"/>
          <p14:tracePt t="77718" x="7089775" y="2795588"/>
          <p14:tracePt t="77734" x="7089775" y="2697163"/>
          <p14:tracePt t="77750" x="7089775" y="2625725"/>
          <p14:tracePt t="77767" x="7089775" y="2562225"/>
          <p14:tracePt t="77784" x="7099300" y="2473325"/>
          <p14:tracePt t="77801" x="7108825" y="2428875"/>
          <p14:tracePt t="77818" x="7116763" y="2384425"/>
          <p14:tracePt t="77834" x="7134225" y="2286000"/>
          <p14:tracePt t="77851" x="7153275" y="2232025"/>
          <p14:tracePt t="77868" x="7161213" y="2187575"/>
          <p14:tracePt t="77884" x="7180263" y="2108200"/>
          <p14:tracePt t="77901" x="7197725" y="2081213"/>
          <p14:tracePt t="77918" x="7215188" y="2017713"/>
          <p14:tracePt t="77935" x="7251700" y="1919288"/>
          <p14:tracePt t="77951" x="7259638" y="1874838"/>
          <p14:tracePt t="77968" x="7269163" y="1830388"/>
          <p14:tracePt t="77985" x="7304088" y="1776413"/>
          <p14:tracePt t="78002" x="7323138" y="1714500"/>
          <p14:tracePt t="78018" x="7340600" y="1670050"/>
          <p14:tracePt t="78035" x="7375525" y="1589088"/>
          <p14:tracePt t="78052" x="7402513" y="1544638"/>
          <p14:tracePt t="78069" x="7412038" y="1527175"/>
          <p14:tracePt t="78085" x="7466013" y="1465263"/>
          <p14:tracePt t="78102" x="7510463" y="1401763"/>
          <p14:tracePt t="78119" x="7554913" y="1357313"/>
          <p14:tracePt t="78136" x="7616825" y="1268413"/>
          <p14:tracePt t="78152" x="7634288" y="1250950"/>
          <p14:tracePt t="78169" x="7653338" y="1231900"/>
          <p14:tracePt t="78187" x="7697788" y="1204913"/>
          <p14:tracePt t="78203" x="7724775" y="1204913"/>
          <p14:tracePt t="78219" x="7751763" y="1196975"/>
          <p14:tracePt t="78237" x="7813675" y="1179513"/>
          <p14:tracePt t="78253" x="7840663" y="1169988"/>
          <p14:tracePt t="78270" x="7858125" y="1169988"/>
          <p14:tracePt t="78287" x="7902575" y="1169988"/>
          <p14:tracePt t="78303" x="7929563" y="1169988"/>
          <p14:tracePt t="78320" x="7966075" y="1160463"/>
          <p14:tracePt t="78339" x="8037513" y="1160463"/>
          <p14:tracePt t="78353" x="8072438" y="1160463"/>
          <p14:tracePt t="78370" x="8099425" y="1160463"/>
          <p14:tracePt t="78389" x="8161338" y="1160463"/>
          <p14:tracePt t="78404" x="8205788" y="1160463"/>
          <p14:tracePt t="78420" x="8251825" y="1160463"/>
          <p14:tracePt t="78439" x="8296275" y="1160463"/>
          <p14:tracePt t="78454" x="8313738" y="1169988"/>
          <p14:tracePt t="78471" x="8323263" y="1179513"/>
          <p14:tracePt t="78490" x="8340725" y="1196975"/>
          <p14:tracePt t="78504" x="8358188" y="1204913"/>
          <p14:tracePt t="78521" x="8367713" y="1223963"/>
          <p14:tracePt t="78540" x="8385175" y="1258888"/>
          <p14:tracePt t="78554" x="8394700" y="1276350"/>
          <p14:tracePt t="78571" x="8402638" y="1285875"/>
          <p14:tracePt t="78590" x="8412163" y="1312863"/>
          <p14:tracePt t="78604" x="8420100" y="1322388"/>
          <p14:tracePt t="78621" x="8420100" y="1330325"/>
          <p14:tracePt t="78641" x="8429625" y="1339850"/>
          <p14:tracePt t="78655" x="8429625" y="1347788"/>
          <p14:tracePt t="78692" x="8429625" y="1357313"/>
          <p14:tracePt t="78705" x="8429625" y="1366838"/>
          <p14:tracePt t="78722" x="8429625" y="1374775"/>
          <p14:tracePt t="78742" x="8429625" y="1384300"/>
          <p14:tracePt t="78755" x="8429625" y="1393825"/>
          <p14:tracePt t="78772" x="8429625" y="1401763"/>
          <p14:tracePt t="78789" x="8429625" y="1411288"/>
          <p14:tracePt t="78806" x="8429625" y="1465263"/>
          <p14:tracePt t="78822" x="8429625" y="1490663"/>
          <p14:tracePt t="78839" x="8429625" y="1509713"/>
          <p14:tracePt t="78856" x="8420100" y="1527175"/>
          <p14:tracePt t="78873" x="8420100" y="1554163"/>
          <p14:tracePt t="78889" x="8420100" y="1562100"/>
          <p14:tracePt t="78907" x="8420100" y="1581150"/>
          <p14:tracePt t="78939" x="8420100" y="1589088"/>
          <p14:tracePt t="78956" x="8412163" y="1598613"/>
          <p14:tracePt t="78973" x="8402638" y="1633538"/>
          <p14:tracePt t="79336" x="8402638" y="1625600"/>
          <p14:tracePt t="79361" x="8402638" y="1616075"/>
          <p14:tracePt t="79386" x="8402638" y="1608138"/>
          <p14:tracePt t="79411" x="8402638" y="1598613"/>
          <p14:tracePt t="79424" x="8402638" y="1589088"/>
          <p14:tracePt t="79436" x="8412163" y="1581150"/>
          <p14:tracePt t="79449" x="8429625" y="1562100"/>
          <p14:tracePt t="79462" x="8447088" y="1544638"/>
          <p14:tracePt t="79476" x="8474075" y="1527175"/>
          <p14:tracePt t="79492" x="8528050" y="1500188"/>
          <p14:tracePt t="79511" x="8697913" y="1438275"/>
          <p14:tracePt t="79526" x="8759825" y="1411288"/>
          <p14:tracePt t="79543" x="8813800" y="1384300"/>
          <p14:tracePt t="79561" x="8920163" y="1357313"/>
          <p14:tracePt t="79576" x="8991600" y="1347788"/>
          <p14:tracePt t="79593" x="9037638" y="1347788"/>
          <p14:tracePt t="79612" x="9144000" y="1339850"/>
          <p14:tracePt t="79626" x="9215438" y="1339850"/>
          <p14:tracePt t="79643" x="9296400" y="1339850"/>
          <p14:tracePt t="79660" x="9348788" y="1339850"/>
          <p14:tracePt t="79676" x="9456738" y="1339850"/>
          <p14:tracePt t="79693" x="9528175" y="1339850"/>
          <p14:tracePt t="79712" x="9634538" y="1347788"/>
          <p14:tracePt t="79727" x="9680575" y="1357313"/>
          <p14:tracePt t="79744" x="9715500" y="1374775"/>
          <p14:tracePt t="79760" x="9769475" y="1393825"/>
          <p14:tracePt t="79777" x="9867900" y="1438275"/>
          <p14:tracePt t="79795" x="9902825" y="1473200"/>
          <p14:tracePt t="79810" x="9947275" y="1509713"/>
          <p14:tracePt t="79827" x="10045700" y="1598613"/>
          <p14:tracePt t="79844" x="10090150" y="1633538"/>
          <p14:tracePt t="79861" x="10126663" y="1670050"/>
          <p14:tracePt t="79878" x="10180638" y="1731963"/>
          <p14:tracePt t="79894" x="10206038" y="1776413"/>
          <p14:tracePt t="79911" x="10233025" y="1839913"/>
          <p14:tracePt t="79928" x="10269538" y="1965325"/>
          <p14:tracePt t="79945" x="10287000" y="2009775"/>
          <p14:tracePt t="79961" x="10304463" y="2054225"/>
          <p14:tracePt t="79978" x="10313988" y="2133600"/>
          <p14:tracePt t="79995" x="10313988" y="2160588"/>
          <p14:tracePt t="80012" x="10313988" y="2179638"/>
          <p14:tracePt t="80028" x="10313988" y="2197100"/>
          <p14:tracePt t="80045" x="10313988" y="2205038"/>
          <p14:tracePt t="80131" x="10313988" y="2197100"/>
          <p14:tracePt t="80143" x="10277475" y="2160588"/>
          <p14:tracePt t="80156" x="10144125" y="2044700"/>
          <p14:tracePt t="80168" x="9823450" y="1812925"/>
          <p14:tracePt t="80183" x="9609138" y="1679575"/>
          <p14:tracePt t="80197" x="9456738" y="1562100"/>
          <p14:tracePt t="80212" x="9367838" y="1509713"/>
          <p14:tracePt t="80231" x="9170988" y="1419225"/>
          <p14:tracePt t="80246" x="9072563" y="1366838"/>
          <p14:tracePt t="80263" x="8966200" y="1330325"/>
          <p14:tracePt t="80281" x="8572500" y="1187450"/>
          <p14:tracePt t="80296" x="8375650" y="1125538"/>
          <p14:tracePt t="80313" x="8170863" y="1081088"/>
          <p14:tracePt t="80331" x="7974013" y="1054100"/>
          <p14:tracePt t="80346" x="7902575" y="1054100"/>
          <p14:tracePt t="80363" x="7858125" y="1054100"/>
          <p14:tracePt t="80383" x="7777163" y="1054100"/>
          <p14:tracePt t="80397" x="7742238" y="1071563"/>
          <p14:tracePt t="80413" x="7697788" y="1089025"/>
          <p14:tracePt t="80432" x="7608888" y="1179513"/>
          <p14:tracePt t="80447" x="7554913" y="1223963"/>
          <p14:tracePt t="80464" x="7510463" y="1276350"/>
          <p14:tracePt t="80483" x="7394575" y="1446213"/>
          <p14:tracePt t="80497" x="7331075" y="1544638"/>
          <p14:tracePt t="80514" x="7269163" y="1643063"/>
          <p14:tracePt t="80533" x="7134225" y="1866900"/>
          <p14:tracePt t="80548" x="7089775" y="1928813"/>
          <p14:tracePt t="80564" x="7045325" y="2009775"/>
          <p14:tracePt t="80584" x="6956425" y="2160588"/>
          <p14:tracePt t="80598" x="6919913" y="2232025"/>
          <p14:tracePt t="80615" x="6894513" y="2303463"/>
          <p14:tracePt t="80633" x="6867525" y="2357438"/>
          <p14:tracePt t="80648" x="6867525" y="2374900"/>
          <p14:tracePt t="80665" x="6867525" y="2384425"/>
          <p14:tracePt t="80682" x="6858000" y="2411413"/>
          <p14:tracePt t="80698" x="6858000" y="2438400"/>
          <p14:tracePt t="80715" x="6858000" y="2455863"/>
          <p14:tracePt t="80732" x="6858000" y="2473325"/>
          <p14:tracePt t="80749" x="6858000" y="2490788"/>
          <p14:tracePt t="80766" x="6858000" y="2500313"/>
          <p14:tracePt t="80875" x="6858000" y="2490788"/>
          <p14:tracePt t="80887" x="6858000" y="2473325"/>
          <p14:tracePt t="80900" x="6867525" y="2438400"/>
          <p14:tracePt t="80916" x="6894513" y="2384425"/>
          <p14:tracePt t="80933" x="6911975" y="2330450"/>
          <p14:tracePt t="80950" x="7000875" y="2170113"/>
          <p14:tracePt t="80966" x="7054850" y="2089150"/>
          <p14:tracePt t="80983" x="7089775" y="2009775"/>
          <p14:tracePt t="80990" x="7143750" y="1946275"/>
          <p14:tracePt t="81002" x="7205663" y="1884363"/>
          <p14:tracePt t="81017" x="7269163" y="1795463"/>
          <p14:tracePt t="81033" x="7331075" y="1724025"/>
          <p14:tracePt t="81050" x="7483475" y="1598613"/>
          <p14:tracePt t="81067" x="7581900" y="1536700"/>
          <p14:tracePt t="81083" x="7670800" y="1482725"/>
          <p14:tracePt t="81101" x="7848600" y="1357313"/>
          <p14:tracePt t="81117" x="7912100" y="1330325"/>
          <p14:tracePt t="81134" x="7966075" y="1312863"/>
          <p14:tracePt t="81151" x="8018463" y="1312863"/>
          <p14:tracePt t="81168" x="8037513" y="1312863"/>
          <p14:tracePt t="81184" x="8062913" y="1312863"/>
          <p14:tracePt t="81202" x="8108950" y="1312863"/>
          <p14:tracePt t="81218" x="8126413" y="1312863"/>
          <p14:tracePt t="81234" x="8143875" y="1312863"/>
          <p14:tracePt t="81253" x="8170863" y="1339850"/>
          <p14:tracePt t="81268" x="8170863" y="1347788"/>
          <p14:tracePt t="81285" x="8188325" y="1384300"/>
          <p14:tracePt t="81303" x="8205788" y="1419225"/>
          <p14:tracePt t="81318" x="8215313" y="1438275"/>
          <p14:tracePt t="81335" x="8224838" y="1455738"/>
          <p14:tracePt t="81353" x="8232775" y="1509713"/>
          <p14:tracePt t="81368" x="8242300" y="1544638"/>
          <p14:tracePt t="81385" x="8242300" y="1581150"/>
          <p14:tracePt t="81404" x="8242300" y="1652588"/>
          <p14:tracePt t="81419" x="8242300" y="1679575"/>
          <p14:tracePt t="81436" x="8232775" y="1704975"/>
          <p14:tracePt t="81454" x="8180388" y="1795463"/>
          <p14:tracePt t="81469" x="8134350" y="1857375"/>
          <p14:tracePt t="81486" x="8062913" y="1911350"/>
          <p14:tracePt t="81504" x="7966075" y="1990725"/>
          <p14:tracePt t="81519" x="7912100" y="2017713"/>
          <p14:tracePt t="81536" x="7885113" y="2036763"/>
          <p14:tracePt t="81555" x="7777163" y="2081213"/>
          <p14:tracePt t="81569" x="7742238" y="2089150"/>
          <p14:tracePt t="81586" x="7715250" y="2108200"/>
          <p14:tracePt t="81605" x="7670800" y="2116138"/>
          <p14:tracePt t="81620" x="7653338" y="2116138"/>
          <p14:tracePt t="81636" x="7626350" y="2116138"/>
          <p14:tracePt t="81655" x="7581900" y="2116138"/>
          <p14:tracePt t="81670" x="7562850" y="2116138"/>
          <p14:tracePt t="81686" x="7545388" y="2116138"/>
          <p14:tracePt t="81703" x="7537450" y="2098675"/>
          <p14:tracePt t="81720" x="7500938" y="2081213"/>
          <p14:tracePt t="81737" x="7491413" y="2071688"/>
          <p14:tracePt t="81754" x="7483475" y="2054225"/>
          <p14:tracePt t="81770" x="7456488" y="2036763"/>
          <p14:tracePt t="81787" x="7456488" y="2017713"/>
          <p14:tracePt t="81804" x="7456488" y="2000250"/>
          <p14:tracePt t="81821" x="7456488" y="1973263"/>
          <p14:tracePt t="81838" x="7456488" y="1955800"/>
          <p14:tracePt t="81854" x="7456488" y="1938338"/>
          <p14:tracePt t="81871" x="7456488" y="1893888"/>
          <p14:tracePt t="81887" x="7456488" y="1884363"/>
          <p14:tracePt t="81904" x="7456488" y="1866900"/>
          <p14:tracePt t="81921" x="7456488" y="1839913"/>
          <p14:tracePt t="81938" x="7456488" y="1830388"/>
          <p14:tracePt t="81954" x="7456488" y="1822450"/>
          <p14:tracePt t="81973" x="7456488" y="1812925"/>
          <p14:tracePt t="82022" x="7456488" y="1803400"/>
          <p14:tracePt t="82086" x="7456488" y="1795463"/>
          <p14:tracePt t="82098" x="7456488" y="1785938"/>
          <p14:tracePt t="82149" x="7456488" y="1776413"/>
          <p14:tracePt t="82162" x="7456488" y="1768475"/>
          <p14:tracePt t="82187" x="7456488" y="1758950"/>
          <p14:tracePt t="82199" x="7446963" y="1751013"/>
          <p14:tracePt t="82212" x="7429500" y="1741488"/>
          <p14:tracePt t="82226" x="7412038" y="1731963"/>
          <p14:tracePt t="82239" x="7394575" y="1731963"/>
          <p14:tracePt t="82256" x="7394575" y="1724025"/>
          <p14:tracePt t="82273" x="7375525" y="1724025"/>
          <p14:tracePt t="82289" x="7367588" y="1724025"/>
          <p14:tracePt t="82326" x="7358063" y="1724025"/>
          <p14:tracePt t="82514" x="7348538" y="1724025"/>
          <p14:tracePt t="83713" x="7348538" y="1714500"/>
          <p14:tracePt t="83789" x="7340600" y="1714500"/>
          <p14:tracePt t="83814" x="7331075" y="1714500"/>
          <p14:tracePt t="83852" x="7323138" y="1714500"/>
          <p14:tracePt t="83890" x="7313613" y="1714500"/>
          <p14:tracePt t="83927" x="7304088" y="1714500"/>
          <p14:tracePt t="83940" x="7296150" y="1714500"/>
          <p14:tracePt t="83964" x="7286625" y="1714500"/>
          <p14:tracePt t="83989" x="7269163" y="1724025"/>
          <p14:tracePt t="84002" x="7242175" y="1741488"/>
          <p14:tracePt t="84014" x="7224713" y="1758950"/>
          <p14:tracePt t="84028" x="7188200" y="1795463"/>
          <p14:tracePt t="84040" x="7170738" y="1822450"/>
          <p14:tracePt t="84053" x="7143750" y="1857375"/>
          <p14:tracePt t="84067" x="7116763" y="1893888"/>
          <p14:tracePt t="84082" x="7081838" y="1928813"/>
          <p14:tracePt t="84098" x="7045325" y="2009775"/>
          <p14:tracePt t="84115" x="6965950" y="2152650"/>
          <p14:tracePt t="84132" x="6938963" y="2197100"/>
          <p14:tracePt t="84149" x="6919913" y="2241550"/>
          <p14:tracePt t="84166" x="6902450" y="2330450"/>
          <p14:tracePt t="84182" x="6894513" y="2366963"/>
          <p14:tracePt t="84199" x="6884988" y="2419350"/>
          <p14:tracePt t="84216" x="6875463" y="2500313"/>
          <p14:tracePt t="84232" x="6875463" y="2544763"/>
          <p14:tracePt t="84249" x="6875463" y="2589213"/>
          <p14:tracePt t="84266" x="6875463" y="2670175"/>
          <p14:tracePt t="84283" x="6875463" y="2697163"/>
          <p14:tracePt t="84300" x="6875463" y="2705100"/>
          <p14:tracePt t="84316" x="6875463" y="2724150"/>
          <p14:tracePt t="84333" x="6875463" y="2732088"/>
          <p14:tracePt t="84367" x="6884988" y="2751138"/>
          <p14:tracePt t="84383" x="6894513" y="2751138"/>
          <p14:tracePt t="84400" x="6902450" y="2759075"/>
          <p14:tracePt t="84418" x="6929438" y="2768600"/>
          <p14:tracePt t="84434" x="6938963" y="2776538"/>
          <p14:tracePt t="84451" x="6956425" y="2786063"/>
          <p14:tracePt t="84468" x="6965950" y="2786063"/>
          <p14:tracePt t="84495" x="6973888" y="2795588"/>
          <p14:tracePt t="84507" x="6983413" y="2795588"/>
          <p14:tracePt t="84520" x="6991350" y="2795588"/>
          <p14:tracePt t="84545" x="7000875" y="2795588"/>
          <p14:tracePt t="84556" x="7010400" y="2795588"/>
          <p14:tracePt t="84583" x="7018338" y="2795588"/>
          <p14:tracePt t="84595" x="7037388" y="2795588"/>
          <p14:tracePt t="84608" x="7045325" y="2795588"/>
          <p14:tracePt t="84621" x="7062788" y="2795588"/>
          <p14:tracePt t="84634" x="7089775" y="2795588"/>
          <p14:tracePt t="84651" x="7116763" y="2795588"/>
          <p14:tracePt t="84670" x="7188200" y="2795588"/>
          <p14:tracePt t="84685" x="7224713" y="2795588"/>
          <p14:tracePt t="84701" x="7251700" y="2795588"/>
          <p14:tracePt t="84720" x="7304088" y="2795588"/>
          <p14:tracePt t="84736" x="7331075" y="2795588"/>
          <p14:tracePt t="84752" x="7358063" y="2786063"/>
          <p14:tracePt t="84771" x="7394575" y="2776538"/>
          <p14:tracePt t="84785" x="7402513" y="2768600"/>
          <p14:tracePt t="84802" x="7412038" y="2768600"/>
          <p14:tracePt t="84821" x="7419975" y="2768600"/>
          <p14:tracePt t="84835" x="7429500" y="2768600"/>
          <p14:tracePt t="84852" x="7429500" y="2759075"/>
          <p14:tracePt t="84870" x="7439025" y="2759075"/>
          <p14:tracePt t="84886" x="7446963" y="2751138"/>
          <p14:tracePt t="84903" x="7446963" y="2741613"/>
          <p14:tracePt t="84919" x="7456488" y="2741613"/>
          <p14:tracePt t="84936" x="7473950" y="2732088"/>
          <p14:tracePt t="84953" x="7483475" y="2724150"/>
          <p14:tracePt t="84969" x="7500938" y="2714625"/>
          <p14:tracePt t="84986" x="7518400" y="2687638"/>
          <p14:tracePt t="85003" x="7537450" y="2670175"/>
          <p14:tracePt t="85020" x="7545388" y="2660650"/>
          <p14:tracePt t="85036" x="7562850" y="2633663"/>
          <p14:tracePt t="85053" x="7589838" y="2625725"/>
          <p14:tracePt t="85070" x="7589838" y="2608263"/>
          <p14:tracePt t="85087" x="7616825" y="2589213"/>
          <p14:tracePt t="85103" x="7626350" y="2589213"/>
          <p14:tracePt t="85120" x="7626350" y="2581275"/>
          <p14:tracePt t="85137" x="7634288" y="2571750"/>
          <p14:tracePt t="85154" x="7643813" y="2562225"/>
          <p14:tracePt t="85189" x="7653338" y="2554288"/>
          <p14:tracePt t="85227" x="7661275" y="2554288"/>
          <p14:tracePt t="85252" x="7661275" y="2544763"/>
          <p14:tracePt t="85303" x="7661275" y="2536825"/>
          <p14:tracePt t="85327" x="7661275" y="2527300"/>
          <p14:tracePt t="85378" x="7661275" y="2517775"/>
          <p14:tracePt t="85415" x="7661275" y="2509838"/>
          <p14:tracePt t="85478" x="7661275" y="2500313"/>
          <p14:tracePt t="85504" x="7661275" y="2490788"/>
          <p14:tracePt t="85541" x="7661275" y="2482850"/>
          <p14:tracePt t="85605" x="7661275" y="2473325"/>
          <p14:tracePt t="85654" x="7661275" y="2465388"/>
          <p14:tracePt t="85692" x="7661275" y="2455863"/>
          <p14:tracePt t="85743" x="7661275" y="2446338"/>
          <p14:tracePt t="85781" x="7653338" y="2446338"/>
          <p14:tracePt t="85832" x="7653338" y="2438400"/>
          <p14:tracePt t="85908" x="7653338" y="2428875"/>
          <p14:tracePt t="85946" x="7653338" y="2419350"/>
          <p14:tracePt t="85957" x="7643813" y="2419350"/>
          <p14:tracePt t="86059" x="7634288" y="2419350"/>
          <p14:tracePt t="86096" x="7634288" y="2411413"/>
          <p14:tracePt t="86147" x="7626350" y="2411413"/>
          <p14:tracePt t="86172" x="7626350" y="2401888"/>
          <p14:tracePt t="86198" x="7616825" y="2401888"/>
          <p14:tracePt t="86236" x="7616825" y="2393950"/>
          <p14:tracePt t="86248" x="7608888" y="2393950"/>
          <p14:tracePt t="86273" x="7608888" y="2384425"/>
          <p14:tracePt t="86298" x="7599363" y="2384425"/>
          <p14:tracePt t="86337" x="7599363" y="2374900"/>
          <p14:tracePt t="86387" x="7589838" y="2374900"/>
          <p14:tracePt t="86424" x="7589838" y="2366963"/>
          <p14:tracePt t="86437" x="7581900" y="2366963"/>
          <p14:tracePt t="86462" x="7572375" y="2366963"/>
          <p14:tracePt t="86500" x="7572375" y="2357438"/>
          <p14:tracePt t="86538" x="7562850" y="2347913"/>
          <p14:tracePt t="86577" x="7562850" y="2339975"/>
          <p14:tracePt t="86613" x="7554913" y="2330450"/>
          <p14:tracePt t="86638" x="7554913" y="2322513"/>
          <p14:tracePt t="86651" x="7545388" y="2312988"/>
          <p14:tracePt t="86665" x="7545388" y="2303463"/>
          <p14:tracePt t="86678" x="7545388" y="2276475"/>
          <p14:tracePt t="86695" x="7545388" y="2268538"/>
          <p14:tracePt t="86713" x="7545388" y="2241550"/>
          <p14:tracePt t="86728" x="7545388" y="2224088"/>
          <p14:tracePt t="86745" x="7545388" y="2205038"/>
          <p14:tracePt t="86764" x="7545388" y="2187575"/>
          <p14:tracePt t="86778" x="7545388" y="2170113"/>
          <p14:tracePt t="86795" x="7545388" y="2160588"/>
          <p14:tracePt t="86814" x="7545388" y="2143125"/>
          <p14:tracePt t="86845" x="7545388" y="2133600"/>
          <p14:tracePt t="86864" x="7545388" y="2108200"/>
          <p14:tracePt t="86879" x="7545388" y="2098675"/>
          <p14:tracePt t="86896" x="7545388" y="2081213"/>
          <p14:tracePt t="86915" x="7545388" y="2062163"/>
          <p14:tracePt t="86929" x="7545388" y="2054225"/>
          <p14:tracePt t="86962" x="7545388" y="2044700"/>
          <p14:tracePt t="86979" x="7545388" y="2036763"/>
          <p14:tracePt t="86996" x="7545388" y="2027238"/>
          <p14:tracePt t="87030" x="7545388" y="2017713"/>
          <p14:tracePt t="87105" x="7545388" y="2009775"/>
          <p14:tracePt t="87913" x="7545388" y="2017713"/>
          <p14:tracePt t="98163" x="7545388" y="2009775"/>
          <p14:tracePt t="98202" x="7545388" y="2000250"/>
          <p14:tracePt t="98214" x="7545388" y="1990725"/>
          <p14:tracePt t="98253" x="7537450" y="1990725"/>
          <p14:tracePt t="98277" x="7527925" y="1982788"/>
          <p14:tracePt t="98290" x="7510463" y="1982788"/>
          <p14:tracePt t="98302" x="7500938" y="1973263"/>
          <p14:tracePt t="98315" x="7483475" y="1965325"/>
          <p14:tracePt t="98327" x="7456488" y="1965325"/>
          <p14:tracePt t="98341" x="7446963" y="1955800"/>
          <p14:tracePt t="98353" x="7446963" y="1946275"/>
          <p14:tracePt t="98369" x="7439025" y="1946275"/>
          <p14:tracePt t="98386" x="7429500" y="1946275"/>
          <p14:tracePt t="98442" x="7429500" y="1938338"/>
          <p14:tracePt t="98833" x="7439025" y="1938338"/>
          <p14:tracePt t="98870" x="7446963" y="1938338"/>
          <p14:tracePt t="98883" x="7456488" y="1938338"/>
          <p14:tracePt t="98895" x="7466013" y="1938338"/>
          <p14:tracePt t="98908" x="7483475" y="1938338"/>
          <p14:tracePt t="98922" x="7491413" y="1938338"/>
          <p14:tracePt t="98939" x="7500938" y="1938338"/>
          <p14:tracePt t="98957" x="7537450" y="1938338"/>
          <p14:tracePt t="98972" x="7545388" y="1938338"/>
          <p14:tracePt t="98989" x="7554913" y="1938338"/>
          <p14:tracePt t="99008" x="7581900" y="1946275"/>
          <p14:tracePt t="99022" x="7589838" y="1946275"/>
          <p14:tracePt t="99039" x="7608888" y="1946275"/>
          <p14:tracePt t="99057" x="7626350" y="1955800"/>
          <p14:tracePt t="99073" x="7643813" y="1955800"/>
          <p14:tracePt t="99089" x="7653338" y="1955800"/>
          <p14:tracePt t="99108" x="7670800" y="1965325"/>
          <p14:tracePt t="99136" x="7680325" y="1965325"/>
          <p14:tracePt t="99160" x="7688263" y="1965325"/>
          <p14:tracePt t="100623" x="7680325" y="1965325"/>
          <p14:tracePt t="100686" x="7670800" y="1965325"/>
          <p14:tracePt t="100736" x="7661275" y="1965325"/>
          <p14:tracePt t="100749" x="7653338" y="1965325"/>
          <p14:tracePt t="100824" x="7643813" y="1965325"/>
          <p14:tracePt t="100887" x="7634288" y="1965325"/>
          <p14:tracePt t="100927" x="7626350" y="1965325"/>
          <p14:tracePt t="100937" x="7616825" y="1965325"/>
          <p14:tracePt t="100963" x="7616825" y="1955800"/>
          <p14:tracePt t="100975" x="7608888" y="1955800"/>
          <p14:tracePt t="100988" x="7599363" y="1955800"/>
          <p14:tracePt t="101002" x="7589838" y="1955800"/>
          <p14:tracePt t="101015" x="7581900" y="1955800"/>
          <p14:tracePt t="101038" x="7562850" y="1955800"/>
          <p14:tracePt t="101052" x="7554913" y="1946275"/>
          <p14:tracePt t="101076" x="7545388" y="1946275"/>
          <p14:tracePt t="101089" x="7537450" y="1946275"/>
          <p14:tracePt t="101102" x="7527925" y="1946275"/>
          <p14:tracePt t="101116" x="7527925" y="1938338"/>
          <p14:tracePt t="101133" x="7518400" y="1938338"/>
          <p14:tracePt t="101151" x="7510463" y="1928813"/>
          <p14:tracePt t="101166" x="7500938" y="1928813"/>
          <p14:tracePt t="101183" x="7500938" y="1919288"/>
          <p14:tracePt t="101202" x="7491413" y="1919288"/>
          <p14:tracePt t="101217" x="7473950" y="1911350"/>
          <p14:tracePt t="101291" x="7473950" y="1901825"/>
          <p14:tracePt t="101329" x="7473950" y="1893888"/>
          <p14:tracePt t="102881" x="7473950" y="1884363"/>
          <p14:tracePt t="104130" x="7473950" y="1893888"/>
          <p14:tracePt t="104192" x="7473950" y="1901825"/>
          <p14:tracePt t="104268" x="7483475" y="1911350"/>
          <p14:tracePt t="104369" x="7491413" y="1911350"/>
          <p14:tracePt t="106714" x="7491413" y="1901825"/>
          <p14:tracePt t="106803" x="7491413" y="1893888"/>
          <p14:tracePt t="106916" x="7500938" y="1884363"/>
          <p14:tracePt t="106955" x="7510463" y="1884363"/>
          <p14:tracePt t="106967" x="7518400" y="1884363"/>
          <p14:tracePt t="115911" x="7518400" y="1874838"/>
          <p14:tracePt t="116025" x="7527925" y="1874838"/>
          <p14:tracePt t="116037" x="7554913" y="1874838"/>
          <p14:tracePt t="116050" x="7599363" y="1874838"/>
          <p14:tracePt t="116063" x="7634288" y="1911350"/>
          <p14:tracePt t="116076" x="7688263" y="1946275"/>
          <p14:tracePt t="116091" x="7732713" y="1973263"/>
          <p14:tracePt t="116107" x="7759700" y="2000250"/>
          <p14:tracePt t="116125" x="7823200" y="2054225"/>
          <p14:tracePt t="116140" x="7840663" y="2071688"/>
          <p14:tracePt t="116157" x="7858125" y="2098675"/>
          <p14:tracePt t="116176" x="7894638" y="2170113"/>
          <p14:tracePt t="116190" x="7902575" y="2187575"/>
          <p14:tracePt t="116207" x="7902575" y="2214563"/>
          <p14:tracePt t="116226" x="7912100" y="2232025"/>
          <p14:tracePt t="116277" x="7912100" y="2241550"/>
          <p14:tracePt t="116379" x="7902575" y="2241550"/>
          <p14:tracePt t="116390" x="7875588" y="2241550"/>
          <p14:tracePt t="116403" x="7840663" y="2241550"/>
          <p14:tracePt t="116416" x="7786688" y="2241550"/>
          <p14:tracePt t="116429" x="7705725" y="2232025"/>
          <p14:tracePt t="116442" x="7653338" y="2224088"/>
          <p14:tracePt t="116458" x="7599363" y="2205038"/>
          <p14:tracePt t="116477" x="7518400" y="2160588"/>
          <p14:tracePt t="116492" x="7473950" y="2133600"/>
          <p14:tracePt t="116509" x="7439025" y="2116138"/>
          <p14:tracePt t="116525" x="7412038" y="2089150"/>
          <p14:tracePt t="116542" x="7375525" y="2036763"/>
          <p14:tracePt t="116559" x="7358063" y="2009775"/>
          <p14:tracePt t="116577" x="7358063" y="1990725"/>
          <p14:tracePt t="116593" x="7348538" y="1919288"/>
          <p14:tracePt t="116610" x="7348538" y="1866900"/>
          <p14:tracePt t="116626" x="7348538" y="1822450"/>
          <p14:tracePt t="116643" x="7348538" y="1731963"/>
          <p14:tracePt t="116659" x="7348538" y="1697038"/>
          <p14:tracePt t="116676" x="7348538" y="1660525"/>
          <p14:tracePt t="116693" x="7385050" y="1598613"/>
          <p14:tracePt t="116710" x="7394575" y="1581150"/>
          <p14:tracePt t="116727" x="7402513" y="1562100"/>
          <p14:tracePt t="116743" x="7419975" y="1536700"/>
          <p14:tracePt t="116760" x="7429500" y="1527175"/>
          <p14:tracePt t="116782" x="7439025" y="1517650"/>
          <p14:tracePt t="116835" x="7446963" y="1517650"/>
          <p14:tracePt t="116946" x="7456488" y="1517650"/>
          <p14:tracePt t="116958" x="7466013" y="1517650"/>
          <p14:tracePt t="116970" x="7491413" y="1517650"/>
          <p14:tracePt t="116983" x="7527925" y="1527175"/>
          <p14:tracePt t="116996" x="7554913" y="1536700"/>
          <p14:tracePt t="117011" x="7581900" y="1544638"/>
          <p14:tracePt t="117028" x="7599363" y="1562100"/>
          <p14:tracePt t="117046" x="7653338" y="1589088"/>
          <p14:tracePt t="117061" x="7670800" y="1598613"/>
          <p14:tracePt t="117078" x="7697788" y="1616075"/>
          <p14:tracePt t="117096" x="7751763" y="1670050"/>
          <p14:tracePt t="117112" x="7777163" y="1687513"/>
          <p14:tracePt t="117129" x="7786688" y="1714500"/>
          <p14:tracePt t="117146" x="7796213" y="1768475"/>
          <p14:tracePt t="117162" x="7796213" y="1803400"/>
          <p14:tracePt t="117179" x="7796213" y="1839913"/>
          <p14:tracePt t="117197" x="7796213" y="1893888"/>
          <p14:tracePt t="117212" x="7786688" y="1911350"/>
          <p14:tracePt t="117229" x="7777163" y="1938338"/>
          <p14:tracePt t="117248" x="7742238" y="1973263"/>
          <p14:tracePt t="117263" x="7732713" y="1982788"/>
          <p14:tracePt t="117279" x="7724775" y="1990725"/>
          <p14:tracePt t="117297" x="7705725" y="2009775"/>
          <p14:tracePt t="117313" x="7688263" y="2017713"/>
          <p14:tracePt t="117348" x="7661275" y="2017713"/>
          <p14:tracePt t="117363" x="7653338" y="2017713"/>
          <p14:tracePt t="117380" x="7634288" y="2017713"/>
          <p14:tracePt t="117398" x="7599363" y="2017713"/>
          <p14:tracePt t="117413" x="7581900" y="2017713"/>
          <p14:tracePt t="117430" x="7572375" y="2017713"/>
          <p14:tracePt t="117449" x="7554913" y="2017713"/>
          <p14:tracePt t="117463" x="7537450" y="2009775"/>
          <p14:tracePt t="117497" x="7527925" y="1990725"/>
          <p14:tracePt t="117514" x="7527925" y="1982788"/>
          <p14:tracePt t="117530" x="7527925" y="1965325"/>
          <p14:tracePt t="117551" x="7527925" y="1946275"/>
          <p14:tracePt t="117576" x="7527925" y="1938338"/>
          <p14:tracePt t="117588" x="7527925" y="1928813"/>
          <p14:tracePt t="117601" x="7527925" y="1919288"/>
          <p14:tracePt t="117615" x="7527925" y="1911350"/>
          <p14:tracePt t="117639" x="7527925" y="1901825"/>
          <p14:tracePt t="119317" x="7527925" y="1911350"/>
          <p14:tracePt t="119416" x="7527925" y="1919288"/>
          <p14:tracePt t="119455" x="7527925" y="1928813"/>
          <p14:tracePt t="119619" x="7527925" y="1938338"/>
          <p14:tracePt t="119657" x="7518400" y="1938338"/>
          <p14:tracePt t="119820" x="7510463" y="1938338"/>
          <p14:tracePt t="119997" x="7500938" y="1938338"/>
          <p14:tracePt t="120161" x="7510463" y="1938338"/>
          <p14:tracePt t="121436" x="7500938" y="1938338"/>
          <p14:tracePt t="121473" x="7491413" y="1938338"/>
          <p14:tracePt t="121587" x="7483475" y="1938338"/>
          <p14:tracePt t="122736" x="7483475" y="1928813"/>
          <p14:tracePt t="122747" x="7483475" y="1919288"/>
          <p14:tracePt t="122772" x="7483475" y="1911350"/>
          <p14:tracePt t="122797" x="7483475" y="1901825"/>
          <p14:tracePt t="122810" x="7483475" y="1893888"/>
          <p14:tracePt t="122822" x="7483475" y="1884363"/>
          <p14:tracePt t="122848" x="7483475" y="1874838"/>
          <p14:tracePt t="122911" x="7483475" y="1866900"/>
          <p14:tracePt t="122949" x="7483475" y="1857375"/>
          <p14:tracePt t="122974" x="7483475" y="1847850"/>
          <p14:tracePt t="123037" x="7483475" y="1839913"/>
          <p14:tracePt t="123100" x="7483475" y="1830388"/>
          <p14:tracePt t="123139" x="7483475" y="1822450"/>
          <p14:tracePt t="123151" x="7483475" y="1812925"/>
          <p14:tracePt t="123162" x="7483475" y="1795463"/>
          <p14:tracePt t="123177" x="7483475" y="1776413"/>
          <p14:tracePt t="123192" x="7483475" y="1758950"/>
          <p14:tracePt t="123208" x="7483475" y="1741488"/>
          <p14:tracePt t="123225" x="7483475" y="1697038"/>
          <p14:tracePt t="123242" x="7483475" y="1687513"/>
          <p14:tracePt t="123259" x="7466013" y="1660525"/>
          <p14:tracePt t="123275" x="7419975" y="1616075"/>
          <p14:tracePt t="123292" x="7367588" y="1581150"/>
          <p14:tracePt t="123309" x="7331075" y="1544638"/>
          <p14:tracePt t="123326" x="7259638" y="1500188"/>
          <p14:tracePt t="123342" x="7232650" y="1500188"/>
          <p14:tracePt t="123359" x="7215188" y="1490663"/>
          <p14:tracePt t="123378" x="7197725" y="1482725"/>
          <p14:tracePt t="123393" x="7170738" y="1482725"/>
          <p14:tracePt t="123410" x="7153275" y="1482725"/>
          <p14:tracePt t="123426" x="7134225" y="1482725"/>
          <p14:tracePt t="123443" x="7126288" y="1482725"/>
          <p14:tracePt t="123460" x="7116763" y="1482725"/>
          <p14:tracePt t="123478" x="7099300" y="1482725"/>
          <p14:tracePt t="123493" x="7089775" y="1482725"/>
          <p14:tracePt t="123510" x="7072313" y="1500188"/>
          <p14:tracePt t="123529" x="7054850" y="1527175"/>
          <p14:tracePt t="123543" x="7037388" y="1544638"/>
          <p14:tracePt t="123560" x="7027863" y="1554163"/>
          <p14:tracePt t="123579" x="7000875" y="1598613"/>
          <p14:tracePt t="123594" x="6983413" y="1625600"/>
          <p14:tracePt t="123611" x="6973888" y="1643063"/>
          <p14:tracePt t="123629" x="6965950" y="1697038"/>
          <p14:tracePt t="123644" x="6956425" y="1731963"/>
          <p14:tracePt t="123661" x="6956425" y="1751013"/>
          <p14:tracePt t="123680" x="6956425" y="1785938"/>
          <p14:tracePt t="123694" x="6956425" y="1803400"/>
          <p14:tracePt t="123711" x="6956425" y="1812925"/>
          <p14:tracePt t="123730" x="6956425" y="1857375"/>
          <p14:tracePt t="123745" x="6956425" y="1884363"/>
          <p14:tracePt t="123761" x="6965950" y="1901825"/>
          <p14:tracePt t="123780" x="6983413" y="1938338"/>
          <p14:tracePt t="123795" x="6983413" y="1955800"/>
          <p14:tracePt t="123811" x="7000875" y="1965325"/>
          <p14:tracePt t="123831" x="7018338" y="1982788"/>
          <p14:tracePt t="123845" x="7027863" y="1990725"/>
          <p14:tracePt t="123862" x="7045325" y="2000250"/>
          <p14:tracePt t="123881" x="7089775" y="2027238"/>
          <p14:tracePt t="123895" x="7116763" y="2044700"/>
          <p14:tracePt t="123912" x="7161213" y="2062163"/>
          <p14:tracePt t="123932" x="7232650" y="2098675"/>
          <p14:tracePt t="123946" x="7259638" y="2108200"/>
          <p14:tracePt t="123962" x="7277100" y="2116138"/>
          <p14:tracePt t="123979" x="7296150" y="2125663"/>
          <p14:tracePt t="123996" x="7313613" y="2133600"/>
          <p14:tracePt t="124012" x="7323138" y="2133600"/>
          <p14:tracePt t="124029" x="7340600" y="2133600"/>
          <p14:tracePt t="124046" x="7358063" y="2133600"/>
          <p14:tracePt t="124079" x="7367588" y="2133600"/>
          <p14:tracePt t="124096" x="7385050" y="2133600"/>
          <p14:tracePt t="124113" x="7394575" y="2133600"/>
          <p14:tracePt t="124130" x="7412038" y="2133600"/>
          <p14:tracePt t="124148" x="7419975" y="2133600"/>
          <p14:tracePt t="124173" x="7429500" y="2133600"/>
          <p14:tracePt t="124198" x="7439025" y="2133600"/>
          <p14:tracePt t="124223" x="7446963" y="2133600"/>
          <p14:tracePt t="124262" x="7446963" y="2125663"/>
          <p14:tracePt t="124286" x="7446963" y="2116138"/>
          <p14:tracePt t="124376" x="7446963" y="2108200"/>
          <p14:tracePt t="124424" x="7456488" y="2108200"/>
          <p14:tracePt t="124450" x="7456488" y="2098675"/>
          <p14:tracePt t="124526" x="7456488" y="2089150"/>
          <p14:tracePt t="124878" x="7456488" y="2081213"/>
          <p14:tracePt t="125055" x="7466013" y="2081213"/>
          <p14:tracePt t="125170" x="7473950" y="2081213"/>
          <p14:tracePt t="125222" x="7483475" y="2081213"/>
          <p14:tracePt t="125296" x="7491413" y="2081213"/>
          <p14:tracePt t="125320" x="7500938" y="2081213"/>
          <p14:tracePt t="125333" x="7510463" y="2081213"/>
          <p14:tracePt t="125345" x="7518400" y="2081213"/>
          <p14:tracePt t="125384" x="7527925" y="2081213"/>
          <p14:tracePt t="125460" x="7537450" y="2081213"/>
          <p14:tracePt t="126519" x="7527925" y="2081213"/>
          <p14:tracePt t="127504" x="7518400" y="2081213"/>
          <p14:tracePt t="127579" x="7510463" y="2081213"/>
          <p14:tracePt t="127667" x="7500938" y="2081213"/>
          <p14:tracePt t="128474" x="7510463" y="2081213"/>
          <p14:tracePt t="128563" x="7518400" y="2081213"/>
          <p14:tracePt t="129343" x="7510463" y="2071688"/>
          <p14:tracePt t="129424" x="7510463" y="2062163"/>
          <p14:tracePt t="129446" x="7500938" y="2062163"/>
          <p14:tracePt t="129483" x="7500938" y="2054225"/>
          <p14:tracePt t="129522" x="7500938" y="2044700"/>
          <p14:tracePt t="129596" x="7500938" y="2036763"/>
          <p14:tracePt t="129685" x="7491413" y="2036763"/>
          <p14:tracePt t="129924" x="7483475" y="2036763"/>
          <p14:tracePt t="131249" x="7483475" y="2027238"/>
          <p14:tracePt t="132773" x="7473950" y="2027238"/>
          <p14:tracePt t="134439" x="7466013" y="2027238"/>
          <p14:tracePt t="134654" x="7456488" y="2027238"/>
          <p14:tracePt t="134754" x="7446963" y="2027238"/>
          <p14:tracePt t="134868" x="7439025" y="2027238"/>
          <p14:tracePt t="134932" x="7429500" y="2027238"/>
          <p14:tracePt t="134981" x="7419975" y="2036763"/>
          <p14:tracePt t="134994" x="7394575" y="2036763"/>
          <p14:tracePt t="135006" x="7348538" y="2036763"/>
          <p14:tracePt t="135020" x="7269163" y="2044700"/>
          <p14:tracePt t="135034" x="7126288" y="2044700"/>
          <p14:tracePt t="135050" x="6902450" y="2054225"/>
          <p14:tracePt t="135069" x="6634163" y="2054225"/>
          <p14:tracePt t="135084" x="6491288" y="2054225"/>
          <p14:tracePt t="135101" x="6357938" y="2054225"/>
          <p14:tracePt t="135120" x="6045200" y="2071688"/>
          <p14:tracePt t="135134" x="5919788" y="2071688"/>
          <p14:tracePt t="135151" x="5795963" y="2081213"/>
          <p14:tracePt t="135170" x="5616575" y="2089150"/>
          <p14:tracePt t="135184" x="5500688" y="2089150"/>
          <p14:tracePt t="135201" x="5375275" y="2098675"/>
          <p14:tracePt t="135220" x="5187950" y="2116138"/>
          <p14:tracePt t="135235" x="5089525" y="2125663"/>
          <p14:tracePt t="135252" x="5018088" y="2125663"/>
          <p14:tracePt t="135271" x="4902200" y="2125663"/>
          <p14:tracePt t="135285" x="4830763" y="2125663"/>
          <p14:tracePt t="135302" x="4759325" y="2125663"/>
          <p14:tracePt t="135321" x="4633913" y="2125663"/>
          <p14:tracePt t="135336" x="4572000" y="2125663"/>
          <p14:tracePt t="135352" x="4500563" y="2125663"/>
          <p14:tracePt t="135369" x="4429125" y="2125663"/>
          <p14:tracePt t="135385" x="4313238" y="2125663"/>
          <p14:tracePt t="135402" x="4251325" y="2125663"/>
          <p14:tracePt t="135420" x="4187825" y="2116138"/>
          <p14:tracePt t="135436" x="4098925" y="2108200"/>
          <p14:tracePt t="135452" x="4071938" y="2108200"/>
          <p14:tracePt t="135472" x="4027488" y="2108200"/>
          <p14:tracePt t="135487" x="4000500" y="2108200"/>
          <p14:tracePt t="135503" x="3990975" y="2108200"/>
          <p14:tracePt t="135519" x="3973513" y="2108200"/>
          <p14:tracePt t="135536" x="3956050" y="2108200"/>
          <p14:tracePt t="135553" x="3946525" y="2108200"/>
          <p14:tracePt t="135570" x="3938588" y="2108200"/>
          <p14:tracePt t="135699" x="3929063" y="2108200"/>
          <p14:tracePt t="135738" x="3919538" y="2108200"/>
          <p14:tracePt t="135776" x="3911600" y="2108200"/>
          <p14:tracePt t="135801" x="3902075" y="2108200"/>
          <p14:tracePt t="135827" x="3894138" y="2108200"/>
          <p14:tracePt t="135839" x="3884613" y="2108200"/>
          <p14:tracePt t="135851" x="3867150" y="2116138"/>
          <p14:tracePt t="135877" x="3848100" y="2125663"/>
          <p14:tracePt t="135889" x="3840163" y="2125663"/>
          <p14:tracePt t="135902" x="3822700" y="2125663"/>
          <p14:tracePt t="135914" x="3813175" y="2133600"/>
          <p14:tracePt t="135927" x="3803650" y="2133600"/>
          <p14:tracePt t="135941" x="3786188" y="2143125"/>
          <p14:tracePt t="135965" x="3776663" y="2143125"/>
          <p14:tracePt t="135978" x="3768725" y="2143125"/>
          <p14:tracePt t="135991" x="3759200" y="2143125"/>
          <p14:tracePt t="136016" x="3751263" y="2143125"/>
          <p14:tracePt t="136028" x="3741738" y="2143125"/>
          <p14:tracePt t="136041" x="3732213" y="2143125"/>
          <p14:tracePt t="136066" x="3724275" y="2143125"/>
          <p14:tracePt t="136091" x="3714750" y="2143125"/>
          <p14:tracePt t="136104" x="3705225" y="2143125"/>
          <p14:tracePt t="136117" x="3697288" y="2143125"/>
          <p14:tracePt t="136141" x="3687763" y="2143125"/>
          <p14:tracePt t="136167" x="3679825" y="2143125"/>
          <p14:tracePt t="136179" x="3670300" y="2143125"/>
          <p14:tracePt t="136193" x="3660775" y="2143125"/>
          <p14:tracePt t="136217" x="3652838" y="2143125"/>
          <p14:tracePt t="136242" x="3643313" y="2143125"/>
          <p14:tracePt t="136268" x="3633788" y="2143125"/>
          <p14:tracePt t="136281" x="3625850" y="2143125"/>
          <p14:tracePt t="136319" x="3616325" y="2143125"/>
          <p14:tracePt t="137050" x="3625850" y="2143125"/>
          <p14:tracePt t="137101" x="3633788" y="2143125"/>
          <p14:tracePt t="137201" x="3643313" y="2143125"/>
          <p14:tracePt t="137252" x="3652838" y="2143125"/>
          <p14:tracePt t="137277" x="3660775" y="2143125"/>
          <p14:tracePt t="137289" x="3660775" y="2152650"/>
          <p14:tracePt t="137302" x="3670300" y="2152650"/>
          <p14:tracePt t="137315" x="3679825" y="2152650"/>
          <p14:tracePt t="137353" x="3687763" y="2152650"/>
          <p14:tracePt t="137378" x="3697288" y="2152650"/>
          <p14:tracePt t="137390" x="3705225" y="2152650"/>
          <p14:tracePt t="137403" x="3714750" y="2152650"/>
          <p14:tracePt t="137428" x="3724275" y="2152650"/>
          <p14:tracePt t="137441" x="3732213" y="2152650"/>
          <p14:tracePt t="137454" x="3741738" y="2152650"/>
          <p14:tracePt t="137466" x="3751263" y="2152650"/>
          <p14:tracePt t="137480" x="3759200" y="2152650"/>
          <p14:tracePt t="137496" x="3768725" y="2152650"/>
          <p14:tracePt t="137513" x="3786188" y="2152650"/>
          <p14:tracePt t="137530" x="3822700" y="2152650"/>
          <p14:tracePt t="137546" x="3840163" y="2152650"/>
          <p14:tracePt t="137563" x="3857625" y="2152650"/>
          <p14:tracePt t="137580" x="3867150" y="2152650"/>
          <p14:tracePt t="137597" x="3875088" y="2152650"/>
          <p14:tracePt t="137613" x="3884613" y="2152650"/>
          <p14:tracePt t="137630" x="3902075" y="2160588"/>
          <p14:tracePt t="137647" x="3911600" y="2160588"/>
          <p14:tracePt t="137663" x="3919538" y="2160588"/>
          <p14:tracePt t="137680" x="3938588" y="2160588"/>
          <p14:tracePt t="137719" x="3946525" y="2160588"/>
          <p14:tracePt t="137745" x="3956050" y="2160588"/>
          <p14:tracePt t="137782" x="3965575" y="2160588"/>
          <p14:tracePt t="137807" x="3973513" y="2160588"/>
          <p14:tracePt t="137996" x="3983038" y="2160588"/>
          <p14:tracePt t="138538" x="3990975" y="2160588"/>
          <p14:tracePt t="138563" x="4000500" y="2160588"/>
          <p14:tracePt t="138589" x="4010025" y="2160588"/>
          <p14:tracePt t="138601" x="4027488" y="2160588"/>
          <p14:tracePt t="138614" x="4037013" y="2160588"/>
          <p14:tracePt t="138627" x="4071938" y="2160588"/>
          <p14:tracePt t="138639" x="4108450" y="2160588"/>
          <p14:tracePt t="138653" x="4143375" y="2160588"/>
          <p14:tracePt t="138668" x="4170363" y="2160588"/>
          <p14:tracePt t="138685" x="4187825" y="2160588"/>
          <p14:tracePt t="138702" x="4232275" y="2160588"/>
          <p14:tracePt t="138719" x="4251325" y="2160588"/>
          <p14:tracePt t="138735" x="4286250" y="2160588"/>
          <p14:tracePt t="138752" x="4357688" y="2160588"/>
          <p14:tracePt t="138769" x="4384675" y="2160588"/>
          <p14:tracePt t="138785" x="4402138" y="2160588"/>
          <p14:tracePt t="138802" x="4429125" y="2160588"/>
          <p14:tracePt t="138819" x="4438650" y="2160588"/>
          <p14:tracePt t="138836" x="4465638" y="2160588"/>
          <p14:tracePt t="138853" x="4537075" y="2160588"/>
          <p14:tracePt t="138869" x="4572000" y="2160588"/>
          <p14:tracePt t="138886" x="4598988" y="2160588"/>
          <p14:tracePt t="138903" x="4633913" y="2160588"/>
          <p14:tracePt t="138919" x="4660900" y="2160588"/>
          <p14:tracePt t="138936" x="4679950" y="2160588"/>
          <p14:tracePt t="138953" x="4741863" y="2160588"/>
          <p14:tracePt t="138970" x="4776788" y="2160588"/>
          <p14:tracePt t="138987" x="4813300" y="2160588"/>
          <p14:tracePt t="139003" x="4867275" y="2160588"/>
          <p14:tracePt t="139020" x="4902200" y="2160588"/>
          <p14:tracePt t="139037" x="4946650" y="2160588"/>
          <p14:tracePt t="139054" x="5037138" y="2160588"/>
          <p14:tracePt t="139070" x="5062538" y="2160588"/>
          <p14:tracePt t="139087" x="5081588" y="2160588"/>
          <p14:tracePt t="139105" x="5153025" y="2160588"/>
          <p14:tracePt t="139121" x="5214938" y="2160588"/>
          <p14:tracePt t="139137" x="5268913" y="2160588"/>
          <p14:tracePt t="139155" x="5322888" y="2160588"/>
          <p14:tracePt t="139171" x="5340350" y="2160588"/>
          <p14:tracePt t="139188" x="5357813" y="2160588"/>
          <p14:tracePt t="139206" x="5384800" y="2160588"/>
          <p14:tracePt t="139221" x="5402263" y="2160588"/>
          <p14:tracePt t="139238" x="5411788" y="2160588"/>
          <p14:tracePt t="139256" x="5429250" y="2160588"/>
          <p14:tracePt t="139295" x="5438775" y="2160588"/>
          <p14:tracePt t="139749" x="5429250" y="2160588"/>
          <p14:tracePt t="139762" x="5419725" y="2160588"/>
          <p14:tracePt t="139773" x="5411788" y="2160588"/>
          <p14:tracePt t="139799" x="5402263" y="2160588"/>
          <p14:tracePt t="139888" x="5402263" y="2152650"/>
          <p14:tracePt t="140002" x="5402263" y="2143125"/>
          <p14:tracePt t="140040" x="5411788" y="2133600"/>
          <p14:tracePt t="140064" x="5419725" y="2133600"/>
          <p14:tracePt t="140077" x="5429250" y="2133600"/>
          <p14:tracePt t="140102" x="5438775" y="2133600"/>
          <p14:tracePt t="140114" x="5446713" y="2133600"/>
          <p14:tracePt t="140152" x="5456238" y="2125663"/>
          <p14:tracePt t="140191" x="5465763" y="2125663"/>
          <p14:tracePt t="140620" x="5456238" y="2125663"/>
          <p14:tracePt t="140695" x="5446713" y="2125663"/>
          <p14:tracePt t="141427" x="5446713" y="2116138"/>
          <p14:tracePt t="142877" x="5446713" y="2108200"/>
          <p14:tracePt t="142989" x="5446713" y="2098675"/>
          <p14:tracePt t="143281" x="5446713" y="2089150"/>
          <p14:tracePt t="143557" x="5446713" y="2081213"/>
          <p14:tracePt t="144075" x="5438775" y="2081213"/>
          <p14:tracePt t="144390" x="5446713" y="2081213"/>
          <p14:tracePt t="144402" x="5465763" y="2098675"/>
          <p14:tracePt t="144416" x="5527675" y="2125663"/>
          <p14:tracePt t="144430" x="5626100" y="2152650"/>
          <p14:tracePt t="144448" x="5688013" y="2170113"/>
          <p14:tracePt t="144464" x="5768975" y="2205038"/>
          <p14:tracePt t="144481" x="5795963" y="2205038"/>
          <p14:tracePt t="144497" x="5840413" y="2214563"/>
          <p14:tracePt t="144515" x="5991225" y="2276475"/>
          <p14:tracePt t="144531" x="6062663" y="2303463"/>
          <p14:tracePt t="144548" x="6134100" y="2330450"/>
          <p14:tracePt t="144566" x="6330950" y="2411413"/>
          <p14:tracePt t="144581" x="6402388" y="2438400"/>
          <p14:tracePt t="144598" x="6446838" y="2455863"/>
          <p14:tracePt t="144616" x="6608763" y="2509838"/>
          <p14:tracePt t="144631" x="6680200" y="2536825"/>
          <p14:tracePt t="144648" x="6751638" y="2571750"/>
          <p14:tracePt t="144667" x="7010400" y="2732088"/>
          <p14:tracePt t="144681" x="7062788" y="2768600"/>
          <p14:tracePt t="144698" x="7108825" y="2803525"/>
          <p14:tracePt t="144717" x="7134225" y="2822575"/>
          <p14:tracePt t="144732" x="7161213" y="2830513"/>
          <p14:tracePt t="144748" x="7161213" y="2840038"/>
          <p14:tracePt t="144768" x="7188200" y="2847975"/>
          <p14:tracePt t="144782" x="7188200" y="2857500"/>
          <p14:tracePt t="144799" x="7205663" y="2857500"/>
          <p14:tracePt t="144832" x="7205663" y="2867025"/>
          <p14:tracePt t="144849" x="7215188" y="2867025"/>
          <p14:tracePt t="145437" x="7232650" y="2857500"/>
          <p14:tracePt t="145449" x="7251700" y="2847975"/>
          <p14:tracePt t="145464" x="7277100" y="2822575"/>
          <p14:tracePt t="145474" x="7340600" y="2795588"/>
          <p14:tracePt t="145487" x="7456488" y="2759075"/>
          <p14:tracePt t="145502" x="7581900" y="2714625"/>
          <p14:tracePt t="145519" x="7653338" y="2697163"/>
          <p14:tracePt t="145536" x="7786688" y="2660650"/>
          <p14:tracePt t="145552" x="7875588" y="2652713"/>
          <p14:tracePt t="145569" x="7947025" y="2643188"/>
          <p14:tracePt t="145587" x="8001000" y="2616200"/>
          <p14:tracePt t="145603" x="8027988" y="2616200"/>
          <p14:tracePt t="145619" x="8045450" y="2616200"/>
          <p14:tracePt t="145638" x="8099425" y="2608263"/>
          <p14:tracePt t="145653" x="8126413" y="2608263"/>
          <p14:tracePt t="145669" x="8143875" y="2608263"/>
          <p14:tracePt t="145688" x="8161338" y="2608263"/>
          <p14:tracePt t="145703" x="8170863" y="2608263"/>
          <p14:tracePt t="145740" x="8180388" y="2608263"/>
          <p14:tracePt t="145816" x="8188325" y="2608263"/>
          <p14:tracePt t="145841" x="8197850" y="2608263"/>
          <p14:tracePt t="145878" x="8205788" y="2608263"/>
          <p14:tracePt t="145903" x="8215313" y="2608263"/>
          <p14:tracePt t="145929" x="8232775" y="2608263"/>
          <p14:tracePt t="145954" x="8242300" y="2608263"/>
          <p14:tracePt t="145967" x="8259763" y="2608263"/>
          <p14:tracePt t="145979" x="8269288" y="2608263"/>
          <p14:tracePt t="145991" x="8286750" y="2608263"/>
          <p14:tracePt t="146005" x="8296275" y="2608263"/>
          <p14:tracePt t="146021" x="8304213" y="2598738"/>
          <p14:tracePt t="146038" x="8323263" y="2598738"/>
          <p14:tracePt t="146055" x="8340725" y="2598738"/>
          <p14:tracePt t="146072" x="8358188" y="2598738"/>
          <p14:tracePt t="146091" x="8375650" y="2598738"/>
          <p14:tracePt t="146105" x="8394700" y="2598738"/>
          <p14:tracePt t="146122" x="8412163" y="2598738"/>
          <p14:tracePt t="146155" x="8439150" y="2598738"/>
          <p14:tracePt t="146189" x="8456613" y="2598738"/>
          <p14:tracePt t="146206" x="8474075" y="2598738"/>
          <p14:tracePt t="146222" x="8483600" y="2598738"/>
          <p14:tracePt t="146239" x="8501063" y="2598738"/>
          <p14:tracePt t="146256" x="8518525" y="2598738"/>
          <p14:tracePt t="146273" x="8537575" y="2598738"/>
          <p14:tracePt t="146289" x="8545513" y="2598738"/>
          <p14:tracePt t="146306" x="8572500" y="2598738"/>
          <p14:tracePt t="146323" x="8582025" y="2598738"/>
          <p14:tracePt t="146356" x="8589963" y="2598738"/>
          <p14:tracePt t="146383" x="8599488" y="2598738"/>
          <p14:tracePt t="147720" x="8589963" y="2598738"/>
          <p14:tracePt t="147757" x="8582025" y="2598738"/>
          <p14:tracePt t="147808" x="8572500" y="2598738"/>
          <p14:tracePt t="147846" x="8562975" y="2598738"/>
          <p14:tracePt t="147858" x="8555038" y="2598738"/>
          <p14:tracePt t="147896" x="8545513" y="2598738"/>
          <p14:tracePt t="147921" x="8528050" y="2598738"/>
          <p14:tracePt t="147946" x="8518525" y="2598738"/>
          <p14:tracePt t="147959" x="8501063" y="2589213"/>
          <p14:tracePt t="147971" x="8501063" y="2581275"/>
          <p14:tracePt t="147984" x="8483600" y="2581275"/>
          <p14:tracePt t="147998" x="8474075" y="2571750"/>
          <p14:tracePt t="148022" x="8456613" y="2562225"/>
          <p14:tracePt t="148034" x="8447088" y="2562225"/>
          <p14:tracePt t="148050" x="8439150" y="2562225"/>
          <p14:tracePt t="148065" x="8420100" y="2554288"/>
          <p14:tracePt t="148086" x="8412163" y="2544763"/>
          <p14:tracePt t="148110" x="8402638" y="2544763"/>
          <p14:tracePt t="148148" x="8394700" y="2544763"/>
          <p14:tracePt t="148362" x="8412163" y="2544763"/>
          <p14:tracePt t="149384" x="8420100" y="2544763"/>
          <p14:tracePt t="149434" x="8429625" y="2544763"/>
          <p14:tracePt t="149512" x="8439150" y="2544763"/>
          <p14:tracePt t="149549" x="8447088" y="2544763"/>
          <p14:tracePt t="149573" x="8456613" y="2544763"/>
          <p14:tracePt t="149586" x="8466138" y="2544763"/>
          <p14:tracePt t="149611" x="8474075" y="2544763"/>
          <p14:tracePt t="149636" x="8483600" y="2544763"/>
          <p14:tracePt t="149662" x="8491538" y="2544763"/>
          <p14:tracePt t="149675" x="8501063" y="2544763"/>
          <p14:tracePt t="149713" x="8510588" y="2544763"/>
          <p14:tracePt t="149725" x="8518525" y="2544763"/>
          <p14:tracePt t="149750" x="8528050" y="2544763"/>
          <p14:tracePt t="149762" x="8537575" y="2544763"/>
          <p14:tracePt t="149776" x="8545513" y="2544763"/>
          <p14:tracePt t="149801" x="8562975" y="2544763"/>
          <p14:tracePt t="149826" x="8572500" y="2544763"/>
          <p14:tracePt t="149864" x="8582025" y="2544763"/>
          <p14:tracePt t="150759" x="8589963" y="2544763"/>
          <p14:tracePt t="150784" x="8599488" y="2544763"/>
          <p14:tracePt t="150809" x="8609013" y="2544763"/>
          <p14:tracePt t="150885" x="8616950" y="2544763"/>
          <p14:tracePt t="150923" x="8616950" y="2554288"/>
          <p14:tracePt t="151201" x="8609013" y="2554288"/>
          <p14:tracePt t="151213" x="8589963" y="2554288"/>
          <p14:tracePt t="151238" x="8582025" y="2554288"/>
          <p14:tracePt t="151264" x="8562975" y="2554288"/>
          <p14:tracePt t="151290" x="8555038" y="2554288"/>
          <p14:tracePt t="151327" x="8545513" y="2554288"/>
          <p14:tracePt t="151339" x="8537575" y="2554288"/>
          <p14:tracePt t="151378" x="8528050" y="2544763"/>
          <p14:tracePt t="151389" x="8518525" y="2544763"/>
          <p14:tracePt t="151415" x="8510588" y="2544763"/>
          <p14:tracePt t="151427" x="8501063" y="2536825"/>
          <p14:tracePt t="151440" x="8491538" y="2536825"/>
          <p14:tracePt t="151464" x="8483600" y="2536825"/>
          <p14:tracePt t="151478" x="8474075" y="2536825"/>
          <p14:tracePt t="151528" x="8466138" y="2527300"/>
          <p14:tracePt t="151567" x="8456613" y="2527300"/>
          <p14:tracePt t="151605" x="8447088" y="2527300"/>
          <p14:tracePt t="151667" x="8439150" y="2527300"/>
          <p14:tracePt t="151882" x="8447088" y="2527300"/>
          <p14:tracePt t="151894" x="8456613" y="2527300"/>
          <p14:tracePt t="151919" x="8466138" y="2527300"/>
          <p14:tracePt t="151945" x="8474075" y="2527300"/>
          <p14:tracePt t="151970" x="8483600" y="2527300"/>
          <p14:tracePt t="152008" x="8491538" y="2527300"/>
          <p14:tracePt t="152046" x="8501063" y="2527300"/>
          <p14:tracePt t="152070" x="8510588" y="2527300"/>
          <p14:tracePt t="152108" x="8518525" y="2527300"/>
          <p14:tracePt t="152146" x="8528050" y="2527300"/>
          <p14:tracePt t="152184" x="8537575" y="2527300"/>
          <p14:tracePt t="152209" x="8545513" y="2527300"/>
          <p14:tracePt t="152235" x="8555038" y="2527300"/>
          <p14:tracePt t="152272" x="8562975" y="2527300"/>
          <p14:tracePt t="152311" x="8572500" y="2527300"/>
          <p14:tracePt t="152336" x="8582025" y="2527300"/>
          <p14:tracePt t="152373" x="8589963" y="2527300"/>
          <p14:tracePt t="152399" x="8599488" y="2527300"/>
          <p14:tracePt t="152424" x="8609013" y="2527300"/>
          <p14:tracePt t="152436" x="8616950" y="2527300"/>
          <p14:tracePt t="152462" x="8626475" y="2527300"/>
          <p14:tracePt t="152474" x="8634413" y="2527300"/>
          <p14:tracePt t="152499" x="8653463" y="2527300"/>
          <p14:tracePt t="152524" x="8661400" y="2527300"/>
          <p14:tracePt t="152539" x="8670925" y="2527300"/>
          <p14:tracePt t="152549" x="8680450" y="2527300"/>
          <p14:tracePt t="152575" x="8688388" y="2527300"/>
          <p14:tracePt t="152600" x="8697913" y="2527300"/>
          <p14:tracePt t="152638" x="8705850" y="2527300"/>
          <p14:tracePt t="152651" x="8715375" y="2527300"/>
          <p14:tracePt t="152689" x="8724900" y="2527300"/>
          <p14:tracePt t="152778" x="8732838" y="2527300"/>
          <p14:tracePt t="152789" x="8732838" y="2517775"/>
          <p14:tracePt t="152954" x="8732838" y="2509838"/>
          <p14:tracePt t="155338" x="8724900" y="2509838"/>
          <p14:tracePt t="158995" x="8715375" y="2509838"/>
          <p14:tracePt t="159184" x="8705850" y="2509838"/>
          <p14:tracePt t="159513" x="8697913" y="2509838"/>
          <p14:tracePt t="160761" x="8697913" y="2517775"/>
          <p14:tracePt t="160800" x="8697913" y="2527300"/>
          <p14:tracePt t="160811" x="8688388" y="2527300"/>
          <p14:tracePt t="160837" x="8680450" y="2536825"/>
          <p14:tracePt t="160862" x="8670925" y="2536825"/>
          <p14:tracePt t="160900" x="8661400" y="2544763"/>
          <p14:tracePt t="160939" x="8653463" y="2544763"/>
          <p14:tracePt t="160951" x="8643938" y="2544763"/>
          <p14:tracePt t="160964" x="8634413" y="2544763"/>
          <p14:tracePt t="160978" x="8609013" y="2544763"/>
          <p14:tracePt t="160995" x="8572500" y="2544763"/>
          <p14:tracePt t="161012" x="8429625" y="2446338"/>
          <p14:tracePt t="161029" x="8358188" y="2384425"/>
          <p14:tracePt t="161046" x="8313738" y="2330450"/>
          <p14:tracePt t="161063" x="8259763" y="2232025"/>
          <p14:tracePt t="161079" x="8259763" y="2205038"/>
          <p14:tracePt t="161096" x="8259763" y="2179638"/>
          <p14:tracePt t="161113" x="8259763" y="2116138"/>
          <p14:tracePt t="161129" x="8259763" y="2098675"/>
          <p14:tracePt t="161146" x="8259763" y="2081213"/>
          <p14:tracePt t="161164" x="8269288" y="2071688"/>
          <p14:tracePt t="161203" x="8277225" y="2071688"/>
          <p14:tracePt t="161228" x="8286750" y="2071688"/>
          <p14:tracePt t="161240" x="8304213" y="2081213"/>
          <p14:tracePt t="161253" x="8367713" y="2143125"/>
          <p14:tracePt t="161266" x="8466138" y="2224088"/>
          <p14:tracePt t="161280" x="8528050" y="2312988"/>
          <p14:tracePt t="161297" x="8582025" y="2455863"/>
          <p14:tracePt t="161314" x="8643938" y="2625725"/>
          <p14:tracePt t="161330" x="8661400" y="2714625"/>
          <p14:tracePt t="161347" x="8661400" y="2803525"/>
          <p14:tracePt t="161366" x="8661400" y="2901950"/>
          <p14:tracePt t="161381" x="8661400" y="2928938"/>
          <p14:tracePt t="161397" x="8661400" y="2946400"/>
          <p14:tracePt t="161416" x="8661400" y="2965450"/>
          <p14:tracePt t="161431" x="8661400" y="2973388"/>
          <p14:tracePt t="161556" x="8653463" y="2973388"/>
          <p14:tracePt t="161620" x="8653463" y="2965450"/>
          <p14:tracePt t="161656" x="8653463" y="2955925"/>
          <p14:tracePt t="161745" x="8653463" y="2946400"/>
          <p14:tracePt t="161821" x="8653463" y="2938463"/>
          <p14:tracePt t="161859" x="8653463" y="2928938"/>
          <p14:tracePt t="161871" x="8653463" y="2919413"/>
          <p14:tracePt t="161909" x="8653463" y="2911475"/>
          <p14:tracePt t="161947" x="8653463" y="2901950"/>
          <p14:tracePt t="161985" x="8653463" y="2894013"/>
          <p14:tracePt t="161997" x="8653463" y="2884488"/>
          <p14:tracePt t="162023" x="8653463" y="2874963"/>
          <p14:tracePt t="162061" x="8653463" y="2867025"/>
          <p14:tracePt t="162086" x="8653463" y="2857500"/>
          <p14:tracePt t="162111" x="8653463" y="2847975"/>
          <p14:tracePt t="162173" x="8653463" y="2840038"/>
          <p14:tracePt t="163146" x="8653463" y="2830513"/>
          <p14:tracePt t="163398" x="8643938" y="2830513"/>
          <p14:tracePt t="165101" x="8634413" y="2830513"/>
          <p14:tracePt t="165756" x="8634413" y="2822575"/>
          <p14:tracePt t="167753" x="8626475" y="2822575"/>
          <p14:tracePt t="169036" x="8634413" y="2822575"/>
          <p14:tracePt t="169591" x="8634413" y="2813050"/>
          <p14:tracePt t="169667" x="8626475" y="2813050"/>
          <p14:tracePt t="169729" x="8616950" y="2813050"/>
          <p14:tracePt t="169779" x="8609013" y="2813050"/>
          <p14:tracePt t="169805" x="8599488" y="2813050"/>
          <p14:tracePt t="169830" x="8589963" y="2813050"/>
          <p14:tracePt t="169843" x="8572500" y="2822575"/>
          <p14:tracePt t="169855" x="8545513" y="2840038"/>
          <p14:tracePt t="169867" x="8510588" y="2867025"/>
          <p14:tracePt t="169881" x="8439150" y="2894013"/>
          <p14:tracePt t="169893" x="8375650" y="2938463"/>
          <p14:tracePt t="169907" x="8242300" y="3017838"/>
          <p14:tracePt t="169923" x="8054975" y="3143250"/>
          <p14:tracePt t="169942" x="7796213" y="3340100"/>
          <p14:tracePt t="169956" x="7661275" y="3411538"/>
          <p14:tracePt t="169973" x="7572375" y="3465513"/>
          <p14:tracePt t="169990" x="7500938" y="3509963"/>
          <p14:tracePt t="170007" x="7340600" y="3625850"/>
          <p14:tracePt t="170023" x="7286625" y="3670300"/>
          <p14:tracePt t="170040" x="7251700" y="3687763"/>
          <p14:tracePt t="170057" x="7215188" y="3714750"/>
          <p14:tracePt t="170074" x="7205663" y="3724275"/>
          <p14:tracePt t="170109" x="7197725" y="3724275"/>
          <p14:tracePt t="170284" x="7197725" y="3714750"/>
          <p14:tracePt t="170298" x="7197725" y="3705225"/>
          <p14:tracePt t="170310" x="7197725" y="3697288"/>
          <p14:tracePt t="170325" x="7197725" y="3687763"/>
          <p14:tracePt t="170342" x="7197725" y="3670300"/>
          <p14:tracePt t="170359" x="7205663" y="3652838"/>
          <p14:tracePt t="170375" x="7224713" y="3633788"/>
          <p14:tracePt t="170392" x="7232650" y="3625850"/>
          <p14:tracePt t="170410" x="7259638" y="3598863"/>
          <p14:tracePt t="170425" x="7269163" y="3581400"/>
          <p14:tracePt t="170442" x="7286625" y="3581400"/>
          <p14:tracePt t="170459" x="7296150" y="3571875"/>
          <p14:tracePt t="170492" x="7304088" y="3571875"/>
          <p14:tracePt t="170587" x="7313613" y="3571875"/>
          <p14:tracePt t="170650" x="7323138" y="3571875"/>
          <p14:tracePt t="170675" x="7331075" y="3581400"/>
          <p14:tracePt t="170700" x="7340600" y="3589338"/>
          <p14:tracePt t="170713" x="7348538" y="3598863"/>
          <p14:tracePt t="170725" x="7367588" y="3598863"/>
          <p14:tracePt t="170738" x="7367588" y="3616325"/>
          <p14:tracePt t="170750" x="7375525" y="3616325"/>
          <p14:tracePt t="170764" x="7385050" y="3633788"/>
          <p14:tracePt t="170777" x="7394575" y="3633788"/>
          <p14:tracePt t="170794" x="7394575" y="3643313"/>
          <p14:tracePt t="170814" x="7394575" y="3652838"/>
          <p14:tracePt t="170827" x="7402513" y="3652838"/>
          <p14:tracePt t="170851" x="7412038" y="3652838"/>
          <p14:tracePt t="170865" x="7429500" y="3660775"/>
          <p14:tracePt t="171205" x="7429500" y="3679825"/>
          <p14:tracePt t="171217" x="7439025" y="3714750"/>
          <p14:tracePt t="171231" x="7483475" y="3795713"/>
          <p14:tracePt t="171246" x="7527925" y="3875088"/>
          <p14:tracePt t="171263" x="7572375" y="3956050"/>
          <p14:tracePt t="171280" x="7661275" y="4125913"/>
          <p14:tracePt t="171296" x="7688263" y="4197350"/>
          <p14:tracePt t="171313" x="7715250" y="4251325"/>
          <p14:tracePt t="171319" x="7742238" y="4313238"/>
          <p14:tracePt t="171332" x="7777163" y="4394200"/>
          <p14:tracePt t="171346" x="7831138" y="4465638"/>
          <p14:tracePt t="171363" x="7885113" y="4545013"/>
          <p14:tracePt t="171380" x="7974013" y="4643438"/>
          <p14:tracePt t="171397" x="8018463" y="4687888"/>
          <p14:tracePt t="171414" x="8054975" y="4741863"/>
          <p14:tracePt t="171431" x="8134350" y="4840288"/>
          <p14:tracePt t="171447" x="8188325" y="4884738"/>
          <p14:tracePt t="171464" x="8242300" y="4929188"/>
          <p14:tracePt t="171481" x="8358188" y="5018088"/>
          <p14:tracePt t="171498" x="8447088" y="5081588"/>
          <p14:tracePt t="171515" x="8562975" y="5170488"/>
          <p14:tracePt t="171531" x="8769350" y="5295900"/>
          <p14:tracePt t="171548" x="8858250" y="5322888"/>
          <p14:tracePt t="171565" x="8929688" y="5348288"/>
          <p14:tracePt t="171583" x="9055100" y="5367338"/>
          <p14:tracePt t="171599" x="9126538" y="5375275"/>
          <p14:tracePt t="171615" x="9197975" y="5384800"/>
          <p14:tracePt t="171632" x="9323388" y="5384800"/>
          <p14:tracePt t="171648" x="9367838" y="5384800"/>
          <p14:tracePt t="171665" x="9402763" y="5384800"/>
          <p14:tracePt t="171684" x="9420225" y="5384800"/>
          <p14:tracePt t="171698" x="9439275" y="5384800"/>
          <p14:tracePt t="171715" x="9447213" y="5384800"/>
          <p14:tracePt t="172163" x="9466263" y="5384800"/>
          <p14:tracePt t="172176" x="9491663" y="5384800"/>
          <p14:tracePt t="172189" x="9528175" y="5384800"/>
          <p14:tracePt t="172202" x="9572625" y="5384800"/>
          <p14:tracePt t="172218" x="9617075" y="5384800"/>
          <p14:tracePt t="172235" x="9661525" y="5384800"/>
          <p14:tracePt t="172251" x="9777413" y="5384800"/>
          <p14:tracePt t="172268" x="9813925" y="5384800"/>
          <p14:tracePt t="172285" x="9848850" y="5384800"/>
          <p14:tracePt t="172302" x="9902825" y="5375275"/>
          <p14:tracePt t="172318" x="9939338" y="5357813"/>
          <p14:tracePt t="172335" x="9983788" y="5357813"/>
          <p14:tracePt t="172352" x="10055225" y="5340350"/>
          <p14:tracePt t="172368" x="10072688" y="5330825"/>
          <p14:tracePt t="172385" x="10090150" y="5322888"/>
          <p14:tracePt t="172402" x="10117138" y="5303838"/>
          <p14:tracePt t="172419" x="10134600" y="5303838"/>
          <p14:tracePt t="172436" x="10144125" y="5286375"/>
          <p14:tracePt t="172452" x="10171113" y="5268913"/>
          <p14:tracePt t="172469" x="10188575" y="5259388"/>
          <p14:tracePt t="172486" x="10198100" y="5259388"/>
          <p14:tracePt t="172502" x="10233025" y="5241925"/>
          <p14:tracePt t="172519" x="10252075" y="5224463"/>
          <p14:tracePt t="172536" x="10269538" y="5214938"/>
          <p14:tracePt t="172553" x="10296525" y="5187950"/>
          <p14:tracePt t="172569" x="10304463" y="5170488"/>
          <p14:tracePt t="172586" x="10323513" y="5160963"/>
          <p14:tracePt t="172604" x="10348913" y="5143500"/>
          <p14:tracePt t="172620" x="10358438" y="5133975"/>
          <p14:tracePt t="172637" x="10367963" y="5126038"/>
          <p14:tracePt t="172654" x="10367963" y="5116513"/>
          <p14:tracePt t="172670" x="10375900" y="5116513"/>
          <p14:tracePt t="173008" x="10375900" y="5108575"/>
          <p14:tracePt t="173021" x="10375900" y="5099050"/>
          <p14:tracePt t="173033" x="10375900" y="5089525"/>
          <p14:tracePt t="173045" x="10367963" y="5072063"/>
          <p14:tracePt t="173058" x="10358438" y="5037138"/>
          <p14:tracePt t="173073" x="10331450" y="4973638"/>
          <p14:tracePt t="173088" x="10313988" y="4894263"/>
          <p14:tracePt t="173106" x="10269538" y="4822825"/>
          <p14:tracePt t="173122" x="10206038" y="4633913"/>
          <p14:tracePt t="173139" x="10171113" y="4572000"/>
          <p14:tracePt t="173156" x="10126663" y="4491038"/>
          <p14:tracePt t="173172" x="10063163" y="4322763"/>
          <p14:tracePt t="173189" x="10045700" y="4259263"/>
          <p14:tracePt t="173206" x="10028238" y="4205288"/>
          <p14:tracePt t="173223" x="9991725" y="4125913"/>
          <p14:tracePt t="173239" x="9974263" y="4071938"/>
          <p14:tracePt t="173256" x="9947275" y="4017963"/>
          <p14:tracePt t="173273" x="9920288" y="3973513"/>
          <p14:tracePt t="173290" x="9912350" y="3956050"/>
          <p14:tracePt t="173306" x="9894888" y="3929063"/>
          <p14:tracePt t="173323" x="9875838" y="3902075"/>
          <p14:tracePt t="173340" x="9867900" y="3884613"/>
          <p14:tracePt t="173357" x="9858375" y="3875088"/>
          <p14:tracePt t="173373" x="9848850" y="3867150"/>
          <p14:tracePt t="173390" x="9848850" y="3857625"/>
          <p14:tracePt t="173407" x="9840913" y="3857625"/>
          <p14:tracePt t="173563" x="9840913" y="3867150"/>
          <p14:tracePt t="173576" x="9867900" y="3894138"/>
          <p14:tracePt t="173589" x="9912350" y="3946525"/>
          <p14:tracePt t="173601" x="9983788" y="4027488"/>
          <p14:tracePt t="173613" x="10037763" y="4098925"/>
          <p14:tracePt t="173627" x="10072688" y="4170363"/>
          <p14:tracePt t="173641" x="10117138" y="4214813"/>
          <p14:tracePt t="173658" x="10161588" y="4259263"/>
          <p14:tracePt t="173675" x="10304463" y="4357688"/>
          <p14:tracePt t="173691" x="10375900" y="4419600"/>
          <p14:tracePt t="173708" x="10439400" y="4473575"/>
          <p14:tracePt t="173727" x="10555288" y="4554538"/>
          <p14:tracePt t="173742" x="10626725" y="4581525"/>
          <p14:tracePt t="173758" x="10661650" y="4598988"/>
          <p14:tracePt t="173777" x="10706100" y="4625975"/>
          <p14:tracePt t="173793" x="10725150" y="4633913"/>
          <p14:tracePt t="173809" x="10733088" y="4643438"/>
          <p14:tracePt t="173827" x="10752138" y="4643438"/>
          <p14:tracePt t="173842" x="10760075" y="4643438"/>
          <p14:tracePt t="173866" x="10777538" y="4643438"/>
          <p14:tracePt t="173879" x="10787063" y="4643438"/>
          <p14:tracePt t="173892" x="10804525" y="4643438"/>
          <p14:tracePt t="173909" x="10814050" y="4643438"/>
          <p14:tracePt t="173928" x="10848975" y="4616450"/>
          <p14:tracePt t="173943" x="10868025" y="4608513"/>
          <p14:tracePt t="173960" x="10895013" y="4581525"/>
          <p14:tracePt t="173978" x="10939463" y="4537075"/>
          <p14:tracePt t="173993" x="10966450" y="4510088"/>
          <p14:tracePt t="174010" x="10991850" y="4483100"/>
          <p14:tracePt t="174029" x="11037888" y="4446588"/>
          <p14:tracePt t="174043" x="11055350" y="4411663"/>
          <p14:tracePt t="174060" x="11072813" y="4394200"/>
          <p14:tracePt t="174079" x="11099800" y="4348163"/>
          <p14:tracePt t="174094" x="11099800" y="4340225"/>
          <p14:tracePt t="174110" x="11117263" y="4313238"/>
          <p14:tracePt t="174129" x="11126788" y="4259263"/>
          <p14:tracePt t="174144" x="11144250" y="4214813"/>
          <p14:tracePt t="174161" x="11153775" y="4187825"/>
          <p14:tracePt t="174180" x="11171238" y="4133850"/>
          <p14:tracePt t="174194" x="11180763" y="4108450"/>
          <p14:tracePt t="174211" x="11188700" y="4081463"/>
          <p14:tracePt t="174227" x="11198225" y="4044950"/>
          <p14:tracePt t="174244" x="11206163" y="4000500"/>
          <p14:tracePt t="174261" x="11215688" y="3983038"/>
          <p14:tracePt t="174278" x="11215688" y="3965575"/>
          <p14:tracePt t="174295" x="11215688" y="3938588"/>
          <p14:tracePt t="174328" x="11215688" y="3919538"/>
          <p14:tracePt t="174346" x="11215688" y="3911600"/>
          <p14:tracePt t="174362" x="11215688" y="3902075"/>
          <p14:tracePt t="174383" x="11215688" y="3894138"/>
          <p14:tracePt t="174396" x="11215688" y="3884613"/>
          <p14:tracePt t="174412" x="11215688" y="3875088"/>
          <p14:tracePt t="174433" x="11215688" y="3867150"/>
          <p14:tracePt t="174459" x="11215688" y="3857625"/>
          <p14:tracePt t="174484" x="11215688" y="3848100"/>
          <p14:tracePt t="174522" x="11215688" y="3840163"/>
          <p14:tracePt t="174560" x="11215688" y="3830638"/>
          <p14:tracePt t="174749" x="11215688" y="3840163"/>
          <p14:tracePt t="174774" x="11215688" y="3848100"/>
          <p14:tracePt t="174787" x="11215688" y="3857625"/>
          <p14:tracePt t="174801" x="11215688" y="3867150"/>
          <p14:tracePt t="174838" x="11215688" y="3875088"/>
          <p14:tracePt t="174862" x="11215688" y="3884613"/>
          <p14:tracePt t="174875" x="11215688" y="3894138"/>
          <p14:tracePt t="174887" x="11215688" y="3902075"/>
          <p14:tracePt t="174913" x="11215688" y="3919538"/>
          <p14:tracePt t="174925" x="11206163" y="3929063"/>
          <p14:tracePt t="174938" x="11206163" y="3946525"/>
          <p14:tracePt t="174952" x="11206163" y="3983038"/>
          <p14:tracePt t="174964" x="11206163" y="4017963"/>
          <p14:tracePt t="174981" x="11198225" y="4062413"/>
          <p14:tracePt t="174999" x="11188700" y="4125913"/>
          <p14:tracePt t="175015" x="11180763" y="4160838"/>
          <p14:tracePt t="175031" x="11161713" y="4205288"/>
          <p14:tracePt t="175050" x="11144250" y="4348163"/>
          <p14:tracePt t="175065" x="11126788" y="4411663"/>
          <p14:tracePt t="175082" x="11117263" y="4446588"/>
          <p14:tracePt t="175101" x="11072813" y="4554538"/>
          <p14:tracePt t="175115" x="11045825" y="4643438"/>
          <p14:tracePt t="175132" x="11018838" y="4705350"/>
          <p14:tracePt t="175151" x="10974388" y="4786313"/>
          <p14:tracePt t="175165" x="10947400" y="4822825"/>
          <p14:tracePt t="175182" x="10929938" y="4840288"/>
          <p14:tracePt t="175199" x="10902950" y="4867275"/>
          <p14:tracePt t="175216" x="10868025" y="4919663"/>
          <p14:tracePt t="175232" x="10848975" y="4938713"/>
          <p14:tracePt t="175249" x="10831513" y="4956175"/>
          <p14:tracePt t="175266" x="10777538" y="4973638"/>
          <p14:tracePt t="175283" x="10760075" y="4983163"/>
          <p14:tracePt t="175300" x="10733088" y="4991100"/>
          <p14:tracePt t="175316" x="10661650" y="5000625"/>
          <p14:tracePt t="175333" x="10634663" y="5000625"/>
          <p14:tracePt t="175350" x="10590213" y="5000625"/>
          <p14:tracePt t="175366" x="10501313" y="5010150"/>
          <p14:tracePt t="175383" x="10466388" y="5010150"/>
          <p14:tracePt t="175400" x="10429875" y="5010150"/>
          <p14:tracePt t="175417" x="10296525" y="5010150"/>
          <p14:tracePt t="175434" x="10225088" y="5010150"/>
          <p14:tracePt t="175450" x="10171113" y="5010150"/>
          <p14:tracePt t="175467" x="10037763" y="5010150"/>
          <p14:tracePt t="175484" x="9966325" y="5000625"/>
          <p14:tracePt t="175501" x="9902825" y="4983163"/>
          <p14:tracePt t="175517" x="9786938" y="4929188"/>
          <p14:tracePt t="175534" x="9705975" y="4911725"/>
          <p14:tracePt t="175551" x="9644063" y="4884738"/>
          <p14:tracePt t="175567" x="9555163" y="4840288"/>
          <p14:tracePt t="175584" x="9518650" y="4822825"/>
          <p14:tracePt t="175601" x="9483725" y="4803775"/>
          <p14:tracePt t="175618" x="9412288" y="4751388"/>
          <p14:tracePt t="175635" x="9367838" y="4732338"/>
          <p14:tracePt t="175651" x="9331325" y="4705350"/>
          <p14:tracePt t="175668" x="9296400" y="4679950"/>
          <p14:tracePt t="175685" x="9286875" y="4670425"/>
          <p14:tracePt t="175701" x="9277350" y="4660900"/>
          <p14:tracePt t="175718" x="9269413" y="4660900"/>
          <p14:tracePt t="175751" x="9269413" y="4652963"/>
          <p14:tracePt t="175922" x="9277350" y="4652963"/>
          <p14:tracePt t="175935" x="9286875" y="4652963"/>
          <p14:tracePt t="175947" x="9304338" y="4652963"/>
          <p14:tracePt t="175960" x="9348788" y="4670425"/>
          <p14:tracePt t="175972" x="9385300" y="4687888"/>
          <p14:tracePt t="175986" x="9429750" y="4714875"/>
          <p14:tracePt t="176003" x="9456738" y="4732338"/>
          <p14:tracePt t="176022" x="9518650" y="4768850"/>
          <p14:tracePt t="176037" x="9555163" y="4786313"/>
          <p14:tracePt t="176053" x="9609138" y="4803775"/>
          <p14:tracePt t="176072" x="9688513" y="4813300"/>
          <p14:tracePt t="176087" x="9715500" y="4822825"/>
          <p14:tracePt t="176103" x="9742488" y="4830763"/>
          <p14:tracePt t="176123" x="9831388" y="4848225"/>
          <p14:tracePt t="176137" x="9885363" y="4857750"/>
          <p14:tracePt t="176154" x="9920288" y="4857750"/>
          <p14:tracePt t="176172" x="9974263" y="4857750"/>
          <p14:tracePt t="176187" x="10001250" y="4857750"/>
          <p14:tracePt t="176204" x="10028238" y="4857750"/>
          <p14:tracePt t="176223" x="10126663" y="4857750"/>
          <p14:tracePt t="176238" x="10180638" y="4857750"/>
          <p14:tracePt t="176254" x="10206038" y="4857750"/>
          <p14:tracePt t="176271" x="10233025" y="4857750"/>
          <p14:tracePt t="176288" x="10304463" y="4857750"/>
          <p14:tracePt t="176305" x="10367963" y="4857750"/>
          <p14:tracePt t="176322" x="10402888" y="4857750"/>
          <p14:tracePt t="176338" x="10447338" y="4857750"/>
          <p14:tracePt t="176355" x="10474325" y="4857750"/>
          <p14:tracePt t="176371" x="10510838" y="4857750"/>
          <p14:tracePt t="176379" x="10545763" y="4857750"/>
          <p14:tracePt t="176389" x="10599738" y="4848225"/>
          <p14:tracePt t="176405" x="10634663" y="4840288"/>
          <p14:tracePt t="176422" x="10661650" y="4830763"/>
          <p14:tracePt t="176439" x="10715625" y="4813300"/>
          <p14:tracePt t="176455" x="10752138" y="4803775"/>
          <p14:tracePt t="176472" x="10777538" y="4786313"/>
          <p14:tracePt t="176489" x="10831513" y="4759325"/>
          <p14:tracePt t="176505" x="10841038" y="4751388"/>
          <p14:tracePt t="176522" x="10848975" y="4732338"/>
          <p14:tracePt t="176539" x="10868025" y="4705350"/>
          <p14:tracePt t="176556" x="10875963" y="4687888"/>
          <p14:tracePt t="176572" x="10885488" y="4679950"/>
          <p14:tracePt t="176589" x="10895013" y="4643438"/>
          <p14:tracePt t="176606" x="10912475" y="4633913"/>
          <p14:tracePt t="176623" x="10920413" y="4616450"/>
          <p14:tracePt t="176639" x="10947400" y="4562475"/>
          <p14:tracePt t="176656" x="10956925" y="4527550"/>
          <p14:tracePt t="176673" x="10983913" y="4483100"/>
          <p14:tracePt t="176690" x="11018838" y="4402138"/>
          <p14:tracePt t="176706" x="11018838" y="4375150"/>
          <p14:tracePt t="176723" x="11037888" y="4357688"/>
          <p14:tracePt t="176740" x="11045825" y="4313238"/>
          <p14:tracePt t="176757" x="11055350" y="4276725"/>
          <p14:tracePt t="176774" x="11063288" y="4232275"/>
          <p14:tracePt t="176791" x="11082338" y="4160838"/>
          <p14:tracePt t="176807" x="11090275" y="4143375"/>
          <p14:tracePt t="176824" x="11090275" y="4108450"/>
          <p14:tracePt t="176842" x="11099800" y="3965575"/>
          <p14:tracePt t="176857" x="11099800" y="3911600"/>
          <p14:tracePt t="176874" x="11099800" y="3884613"/>
          <p14:tracePt t="176879" x="11099800" y="3857625"/>
          <p14:tracePt t="176893" x="11099800" y="3840163"/>
          <p14:tracePt t="176907" x="11099800" y="3822700"/>
          <p14:tracePt t="176924" x="11099800" y="3803650"/>
          <p14:tracePt t="176943" x="11099800" y="3795713"/>
          <p14:tracePt t="176958" x="11099800" y="3786188"/>
          <p14:tracePt t="177334" x="11099800" y="3768725"/>
          <p14:tracePt t="177346" x="11099800" y="3751263"/>
          <p14:tracePt t="177360" x="11099800" y="3724275"/>
          <p14:tracePt t="177372" x="11099800" y="3697288"/>
          <p14:tracePt t="177384" x="11099800" y="3679825"/>
          <p14:tracePt t="177397" x="11099800" y="3660775"/>
          <p14:tracePt t="177411" x="11099800" y="3652838"/>
          <p14:tracePt t="177427" x="11099800" y="3643313"/>
          <p14:tracePt t="177443" x="11099800" y="3625850"/>
          <p14:tracePt t="177460" x="11099800" y="3608388"/>
          <p14:tracePt t="177477" x="11099800" y="3598863"/>
          <p14:tracePt t="177494" x="11099800" y="3589338"/>
          <p14:tracePt t="177511" x="11099800" y="3562350"/>
          <p14:tracePt t="177527" x="11099800" y="3527425"/>
          <p14:tracePt t="177544" x="11099800" y="3500438"/>
          <p14:tracePt t="177561" x="11090275" y="3465513"/>
          <p14:tracePt t="177577" x="11090275" y="3446463"/>
          <p14:tracePt t="177595" x="11090275" y="3438525"/>
          <p14:tracePt t="177627" x="11090275" y="3429000"/>
          <p14:tracePt t="178091" x="11090275" y="3438525"/>
          <p14:tracePt t="178141" x="11090275" y="3446463"/>
          <p14:tracePt t="178216" x="11090275" y="3455988"/>
          <p14:tracePt t="178242" x="11082338" y="3455988"/>
          <p14:tracePt t="178254" x="11082338" y="3465513"/>
          <p14:tracePt t="178268" x="11072813" y="3482975"/>
          <p14:tracePt t="178281" x="11063288" y="3490913"/>
          <p14:tracePt t="178298" x="11055350" y="3509963"/>
          <p14:tracePt t="178317" x="11028363" y="3554413"/>
          <p14:tracePt t="178331" x="11010900" y="3598863"/>
          <p14:tracePt t="178348" x="10983913" y="3660775"/>
          <p14:tracePt t="178367" x="10912475" y="3795713"/>
          <p14:tracePt t="178381" x="10875963" y="3840163"/>
          <p14:tracePt t="178398" x="10823575" y="3911600"/>
          <p14:tracePt t="178417" x="10680700" y="4108450"/>
          <p14:tracePt t="178432" x="10634663" y="4170363"/>
          <p14:tracePt t="178448" x="10599738" y="4214813"/>
          <p14:tracePt t="178466" x="10501313" y="4313238"/>
          <p14:tracePt t="178482" x="10447338" y="4384675"/>
          <p14:tracePt t="178499" x="10394950" y="4438650"/>
          <p14:tracePt t="178517" x="10340975" y="4491038"/>
          <p14:tracePt t="178532" x="10323513" y="4510088"/>
          <p14:tracePt t="178549" x="10304463" y="4527550"/>
          <p14:tracePt t="178566" x="10287000" y="4545013"/>
          <p14:tracePt t="178583" x="10242550" y="4572000"/>
          <p14:tracePt t="178599" x="10225088" y="4589463"/>
          <p14:tracePt t="178616" x="10206038" y="4598988"/>
          <p14:tracePt t="178633" x="10188575" y="4625975"/>
          <p14:tracePt t="178649" x="10180638" y="4625975"/>
          <p14:tracePt t="178666" x="10171113" y="4633913"/>
          <p14:tracePt t="178699" x="10161588" y="4633913"/>
          <p14:tracePt t="178797" x="10153650" y="4633913"/>
          <p14:tracePt t="178862" x="10144125" y="4633913"/>
          <p14:tracePt t="178899" x="10134600" y="4633913"/>
          <p14:tracePt t="178910" x="10134600" y="4616450"/>
          <p14:tracePt t="178922" x="10134600" y="4608513"/>
          <p14:tracePt t="178937" x="10134600" y="4598988"/>
          <p14:tracePt t="178951" x="10134600" y="4581525"/>
          <p14:tracePt t="178968" x="10134600" y="4562475"/>
          <p14:tracePt t="178985" x="10134600" y="4510088"/>
          <p14:tracePt t="179001" x="10134600" y="4473575"/>
          <p14:tracePt t="179018" x="10134600" y="4438650"/>
          <p14:tracePt t="179036" x="10134600" y="4367213"/>
          <p14:tracePt t="179051" x="10134600" y="4330700"/>
          <p14:tracePt t="179068" x="10134600" y="4268788"/>
          <p14:tracePt t="179085" x="10134600" y="4143375"/>
          <p14:tracePt t="179102" x="10134600" y="4108450"/>
          <p14:tracePt t="179118" x="10134600" y="4081463"/>
          <p14:tracePt t="179137" x="10134600" y="4027488"/>
          <p14:tracePt t="179152" x="10134600" y="4000500"/>
          <p14:tracePt t="179168" x="10134600" y="3965575"/>
          <p14:tracePt t="179188" x="10134600" y="3919538"/>
          <p14:tracePt t="179202" x="10134600" y="3911600"/>
          <p14:tracePt t="179219" x="10134600" y="3894138"/>
          <p14:tracePt t="179237" x="10134600" y="3884613"/>
          <p14:tracePt t="179276" x="10134600" y="3875088"/>
          <p14:tracePt t="180071" x="10126663" y="3875088"/>
          <p14:tracePt t="180210" x="10117138" y="3875088"/>
          <p14:tracePt t="180272" x="10109200" y="3875088"/>
          <p14:tracePt t="180298" x="10109200" y="3884613"/>
          <p14:tracePt t="180311" x="10099675" y="3884613"/>
          <p14:tracePt t="180323" x="10090150" y="3884613"/>
          <p14:tracePt t="180348" x="10082213" y="3884613"/>
          <p14:tracePt t="180374" x="10072688" y="3884613"/>
          <p14:tracePt t="180386" x="10063163" y="3884613"/>
          <p14:tracePt t="180398" x="10055225" y="3884613"/>
          <p14:tracePt t="180424" x="10045700" y="3884613"/>
          <p14:tracePt t="180462" x="10037763" y="3884613"/>
          <p14:tracePt t="180475" x="10028238" y="3884613"/>
          <p14:tracePt t="180513" x="10018713" y="3884613"/>
          <p14:tracePt t="180525" x="10010775" y="3884613"/>
          <p14:tracePt t="180550" x="10001250" y="3875088"/>
          <p14:tracePt t="180562" x="9991725" y="3867150"/>
          <p14:tracePt t="180588" x="9983788" y="3857625"/>
          <p14:tracePt t="180600" x="9983788" y="3848100"/>
          <p14:tracePt t="180613" x="9983788" y="3840163"/>
          <p14:tracePt t="180626" x="9974263" y="3830638"/>
          <p14:tracePt t="180643" x="9974263" y="3822700"/>
          <p14:tracePt t="180659" x="9974263" y="3813175"/>
          <p14:tracePt t="180677" x="9974263" y="3803650"/>
          <p14:tracePt t="180693" x="9974263" y="3795713"/>
          <p14:tracePt t="180709" x="9974263" y="3786188"/>
          <p14:tracePt t="180740" x="9974263" y="3776663"/>
          <p14:tracePt t="180751" x="9983788" y="3776663"/>
          <p14:tracePt t="180764" x="9983788" y="3768725"/>
          <p14:tracePt t="180790" x="9991725" y="3768725"/>
          <p14:tracePt t="180802" x="10001250" y="3768725"/>
          <p14:tracePt t="180827" x="10010775" y="3759200"/>
          <p14:tracePt t="180853" x="10018713" y="3759200"/>
          <p14:tracePt t="180978" x="10028238" y="3759200"/>
          <p14:tracePt t="182001" x="10018713" y="3759200"/>
          <p14:tracePt t="182302" x="10018713" y="3768725"/>
          <p14:tracePt t="182530" x="10018713" y="3776663"/>
          <p14:tracePt t="182732" x="10018713" y="3786188"/>
          <p14:tracePt t="183186" x="10010775" y="3776663"/>
          <p14:tracePt t="183212" x="10001250" y="3768725"/>
          <p14:tracePt t="183237" x="9991725" y="3751263"/>
          <p14:tracePt t="183249" x="9991725" y="3741738"/>
          <p14:tracePt t="183261" x="9991725" y="3732213"/>
          <p14:tracePt t="183276" x="9991725" y="3714750"/>
          <p14:tracePt t="183289" x="9991725" y="3697288"/>
          <p14:tracePt t="183306" x="9991725" y="3687763"/>
          <p14:tracePt t="183324" x="9991725" y="3660775"/>
          <p14:tracePt t="183339" x="9991725" y="3652838"/>
          <p14:tracePt t="183375" x="9991725" y="3633788"/>
          <p14:tracePt t="183390" x="9983788" y="3625850"/>
          <p14:tracePt t="183406" x="9983788" y="3616325"/>
          <p14:tracePt t="183429" x="9983788" y="3608388"/>
          <p14:tracePt t="183514" x="9983788" y="3616325"/>
          <p14:tracePt t="183540" x="9983788" y="3625850"/>
          <p14:tracePt t="183565" x="9983788" y="3633788"/>
          <p14:tracePt t="183577" x="9983788" y="3643313"/>
          <p14:tracePt t="183590" x="9983788" y="3660775"/>
          <p14:tracePt t="183602" x="9974263" y="3679825"/>
          <p14:tracePt t="183615" x="9966325" y="3724275"/>
          <p14:tracePt t="183627" x="9956800" y="3759200"/>
          <p14:tracePt t="183641" x="9947275" y="3786188"/>
          <p14:tracePt t="183658" x="9939338" y="3813175"/>
          <p14:tracePt t="183674" x="9929813" y="3830638"/>
          <p14:tracePt t="183691" x="9920288" y="3857625"/>
          <p14:tracePt t="183708" x="9912350" y="3875088"/>
          <p14:tracePt t="183725" x="9912350" y="3884613"/>
          <p14:tracePt t="183741" x="9894888" y="3902075"/>
          <p14:tracePt t="183758" x="9894888" y="3911600"/>
          <p14:tracePt t="183775" x="9894888" y="3919538"/>
          <p14:tracePt t="183792" x="9885363" y="3929063"/>
          <p14:tracePt t="183817" x="9885363" y="3938588"/>
          <p14:tracePt t="183855" x="9885363" y="3946525"/>
          <p14:tracePt t="183881" x="9885363" y="3956050"/>
          <p14:tracePt t="184359" x="9885363" y="3965575"/>
          <p14:tracePt t="184384" x="9885363" y="3973513"/>
          <p14:tracePt t="184397" x="9885363" y="4000500"/>
          <p14:tracePt t="184410" x="9885363" y="4010025"/>
          <p14:tracePt t="184422" x="9885363" y="4027488"/>
          <p14:tracePt t="184435" x="9885363" y="4044950"/>
          <p14:tracePt t="184449" x="9885363" y="4062413"/>
          <p14:tracePt t="184461" x="9885363" y="4081463"/>
          <p14:tracePt t="184478" x="9894888" y="4098925"/>
          <p14:tracePt t="184499" x="9894888" y="4116388"/>
          <p14:tracePt t="184512" x="9894888" y="4133850"/>
          <p14:tracePt t="184529" x="9894888" y="4143375"/>
          <p14:tracePt t="184547" x="9894888" y="4160838"/>
          <p14:tracePt t="184562" x="9894888" y="4170363"/>
          <p14:tracePt t="184579" x="9894888" y="4179888"/>
          <p14:tracePt t="184598" x="9894888" y="4187825"/>
          <p14:tracePt t="184612" x="9894888" y="4197350"/>
          <p14:tracePt t="184629" x="9894888" y="4205288"/>
          <p14:tracePt t="184701" x="9894888" y="4214813"/>
          <p14:tracePt t="184902" x="9894888" y="4205288"/>
          <p14:tracePt t="184914" x="9894888" y="4197350"/>
          <p14:tracePt t="184952" x="9894888" y="4187825"/>
          <p14:tracePt t="184978" x="9902825" y="4187825"/>
          <p14:tracePt t="187865" x="9894888" y="4187825"/>
          <p14:tracePt t="187877" x="9885363" y="4179888"/>
          <p14:tracePt t="187891" x="9867900" y="4170363"/>
          <p14:tracePt t="187903" x="9858375" y="4152900"/>
          <p14:tracePt t="187915" x="9848850" y="4143375"/>
          <p14:tracePt t="187929" x="9831388" y="4133850"/>
          <p14:tracePt t="187945" x="9831388" y="4125913"/>
          <p14:tracePt t="187965" x="9823450" y="4116388"/>
          <p14:tracePt t="188067" x="9813925" y="4116388"/>
          <p14:tracePt t="188079" x="9813925" y="4108450"/>
          <p14:tracePt t="188105" x="9804400" y="4108450"/>
          <p14:tracePt t="188609" x="9804400" y="4098925"/>
          <p14:tracePt t="188622" x="9796463" y="4089400"/>
          <p14:tracePt t="188636" x="9796463" y="4081463"/>
          <p14:tracePt t="188650" x="9796463" y="4071938"/>
          <p14:tracePt t="188666" x="9786938" y="4062413"/>
          <p14:tracePt t="188685" x="9769475" y="4037013"/>
          <p14:tracePt t="188699" x="9759950" y="4027488"/>
          <p14:tracePt t="188716" x="9759950" y="4017963"/>
          <p14:tracePt t="188735" x="9732963" y="3983038"/>
          <p14:tracePt t="188749" x="9715500" y="3965575"/>
          <p14:tracePt t="188766" x="9705975" y="3946525"/>
          <p14:tracePt t="188786" x="9644063" y="3867150"/>
          <p14:tracePt t="188800" x="9626600" y="3830638"/>
          <p14:tracePt t="188816" x="9590088" y="3803650"/>
          <p14:tracePt t="188833" x="9572625" y="3776663"/>
          <p14:tracePt t="188850" x="9510713" y="3732213"/>
          <p14:tracePt t="188866" x="9474200" y="3697288"/>
          <p14:tracePt t="188885" x="9367838" y="3643313"/>
          <p14:tracePt t="188900" x="9313863" y="3616325"/>
          <p14:tracePt t="188917" x="9286875" y="3589338"/>
          <p14:tracePt t="188935" x="9259888" y="3571875"/>
          <p14:tracePt t="188950" x="9205913" y="3544888"/>
          <p14:tracePt t="188967" x="9180513" y="3536950"/>
          <p14:tracePt t="188987" x="9144000" y="3517900"/>
          <p14:tracePt t="189001" x="9126538" y="3509963"/>
          <p14:tracePt t="189017" x="9117013" y="3509963"/>
          <p14:tracePt t="189034" x="9099550" y="3500438"/>
          <p14:tracePt t="189051" x="9090025" y="3490913"/>
          <p14:tracePt t="189669" x="9072563" y="3482975"/>
          <p14:tracePt t="189681" x="9028113" y="3473450"/>
          <p14:tracePt t="189694" x="8956675" y="3446463"/>
          <p14:tracePt t="189708" x="8902700" y="3419475"/>
          <p14:tracePt t="189721" x="8875713" y="3394075"/>
          <p14:tracePt t="189738" x="8831263" y="3367088"/>
          <p14:tracePt t="189757" x="8715375" y="3276600"/>
          <p14:tracePt t="189772" x="8643938" y="3214688"/>
          <p14:tracePt t="189789" x="8582025" y="3152775"/>
          <p14:tracePt t="189806" x="8491538" y="3000375"/>
          <p14:tracePt t="189821" x="8466138" y="2946400"/>
          <p14:tracePt t="189838" x="8456613" y="2901950"/>
          <p14:tracePt t="189857" x="8420100" y="2840038"/>
          <p14:tracePt t="189872" x="8402638" y="2776538"/>
          <p14:tracePt t="189888" x="8394700" y="2732088"/>
          <p14:tracePt t="189907" x="8385175" y="2670175"/>
          <p14:tracePt t="189922" x="8375650" y="2643188"/>
          <p14:tracePt t="189939" x="8375650" y="2616200"/>
          <p14:tracePt t="189958" x="8367713" y="2509838"/>
          <p14:tracePt t="189972" x="8367713" y="2455863"/>
          <p14:tracePt t="189989" x="8367713" y="2428875"/>
          <p14:tracePt t="190006" x="8367713" y="2393950"/>
          <p14:tracePt t="190022" x="8367713" y="2347913"/>
          <p14:tracePt t="190039" x="8367713" y="2330450"/>
          <p14:tracePt t="190056" x="8367713" y="2312988"/>
          <p14:tracePt t="190073" x="8367713" y="2303463"/>
          <p14:tracePt t="190089" x="8358188" y="2295525"/>
          <p14:tracePt t="190551" x="8348663" y="2295525"/>
          <p14:tracePt t="190565" x="8340725" y="2276475"/>
          <p14:tracePt t="190578" x="8313738" y="2259013"/>
          <p14:tracePt t="190592" x="8224838" y="2197100"/>
          <p14:tracePt t="190609" x="8134350" y="2116138"/>
          <p14:tracePt t="190626" x="8001000" y="2017713"/>
          <p14:tracePt t="190643" x="7956550" y="1973263"/>
          <p14:tracePt t="190659" x="7912100" y="1938338"/>
          <p14:tracePt t="190677" x="7823200" y="1839913"/>
          <p14:tracePt t="190692" x="7804150" y="1803400"/>
          <p14:tracePt t="190709" x="7777163" y="1785938"/>
          <p14:tracePt t="190728" x="7751763" y="1758950"/>
          <p14:tracePt t="190742" x="7751763" y="1741488"/>
          <p14:tracePt t="190759" x="7732713" y="1731963"/>
          <p14:tracePt t="190778" x="7715250" y="1704975"/>
          <p14:tracePt t="190793" x="7715250" y="1697038"/>
          <p14:tracePt t="190809" x="7697788" y="1687513"/>
          <p14:tracePt t="190829" x="7688263" y="1670050"/>
          <p14:tracePt t="190843" x="7680325" y="1670050"/>
          <p14:tracePt t="190860" x="7661275" y="1652588"/>
          <p14:tracePt t="190879" x="7643813" y="1643063"/>
          <p14:tracePt t="190893" x="7616825" y="1633538"/>
          <p14:tracePt t="190910" x="7608888" y="1625600"/>
          <p14:tracePt t="190929" x="7589838" y="1616075"/>
          <p14:tracePt t="190960" x="7572375" y="1608138"/>
          <p14:tracePt t="190981" x="7562850" y="1608138"/>
          <p14:tracePt t="191008" x="7554913" y="1608138"/>
          <p14:tracePt t="191018" x="7545388" y="1608138"/>
          <p14:tracePt t="191044" x="7537450" y="1608138"/>
          <p14:tracePt t="191069" x="7527925" y="1608138"/>
          <p14:tracePt t="191081" x="7518400" y="1608138"/>
          <p14:tracePt t="191094" x="7510463" y="1608138"/>
          <p14:tracePt t="191119" x="7500938" y="1608138"/>
          <p14:tracePt t="191132" x="7491413" y="1608138"/>
          <p14:tracePt t="191157" x="7483475" y="1608138"/>
          <p14:tracePt t="191170" x="7473950" y="1608138"/>
          <p14:tracePt t="191182" x="7466013" y="1616075"/>
          <p14:tracePt t="191195" x="7456488" y="1625600"/>
          <p14:tracePt t="191211" x="7439025" y="1633538"/>
          <p14:tracePt t="191228" x="7439025" y="1643063"/>
          <p14:tracePt t="191245" x="7402513" y="1670050"/>
          <p14:tracePt t="191262" x="7394575" y="1687513"/>
          <p14:tracePt t="191279" x="7375525" y="1697038"/>
          <p14:tracePt t="191295" x="7358063" y="1731963"/>
          <p14:tracePt t="191312" x="7348538" y="1741488"/>
          <p14:tracePt t="191329" x="7331075" y="1758950"/>
          <p14:tracePt t="191345" x="7304088" y="1803400"/>
          <p14:tracePt t="191362" x="7286625" y="1830388"/>
          <p14:tracePt t="191379" x="7277100" y="1847850"/>
          <p14:tracePt t="191396" x="7259638" y="1893888"/>
          <p14:tracePt t="191413" x="7251700" y="1911350"/>
          <p14:tracePt t="191429" x="7242175" y="1928813"/>
          <p14:tracePt t="191446" x="7242175" y="1965325"/>
          <p14:tracePt t="191463" x="7232650" y="1973263"/>
          <p14:tracePt t="191479" x="7232650" y="1982788"/>
          <p14:tracePt t="191486" x="7232650" y="2000250"/>
          <p14:tracePt t="191498" x="7232650" y="2017713"/>
          <p14:tracePt t="191513" x="7232650" y="2027238"/>
          <p14:tracePt t="191530" x="7232650" y="2044700"/>
          <p14:tracePt t="191547" x="7232650" y="2071688"/>
          <p14:tracePt t="191563" x="7232650" y="2081213"/>
          <p14:tracePt t="191580" x="7232650" y="2089150"/>
          <p14:tracePt t="191598" x="7232650" y="2116138"/>
          <p14:tracePt t="191630" x="7232650" y="2133600"/>
          <p14:tracePt t="191648" x="7251700" y="2143125"/>
          <p14:tracePt t="191664" x="7259638" y="2152650"/>
          <p14:tracePt t="191681" x="7269163" y="2160588"/>
          <p14:tracePt t="191699" x="7296150" y="2179638"/>
          <p14:tracePt t="191714" x="7323138" y="2197100"/>
          <p14:tracePt t="191731" x="7340600" y="2205038"/>
          <p14:tracePt t="191750" x="7375525" y="2214563"/>
          <p14:tracePt t="191764" x="7394575" y="2224088"/>
          <p14:tracePt t="191781" x="7412038" y="2224088"/>
          <p14:tracePt t="191800" x="7429500" y="2224088"/>
          <p14:tracePt t="191814" x="7446963" y="2224088"/>
          <p14:tracePt t="191831" x="7466013" y="2224088"/>
          <p14:tracePt t="191850" x="7491413" y="2224088"/>
          <p14:tracePt t="191865" x="7510463" y="2224088"/>
          <p14:tracePt t="191881" x="7527925" y="2224088"/>
          <p14:tracePt t="191901" x="7545388" y="2224088"/>
          <p14:tracePt t="191915" x="7562850" y="2224088"/>
          <p14:tracePt t="191932" x="7581900" y="2224088"/>
          <p14:tracePt t="191951" x="7599363" y="2224088"/>
          <p14:tracePt t="191965" x="7616825" y="2224088"/>
          <p14:tracePt t="191982" x="7643813" y="2214563"/>
          <p14:tracePt t="192001" x="7680325" y="2197100"/>
          <p14:tracePt t="192016" x="7688263" y="2197100"/>
          <p14:tracePt t="192032" x="7705725" y="2187575"/>
          <p14:tracePt t="192049" x="7705725" y="2179638"/>
          <p14:tracePt t="192066" x="7724775" y="2170113"/>
          <p14:tracePt t="192083" x="7724775" y="2160588"/>
          <p14:tracePt t="192102" x="7732713" y="2143125"/>
          <p14:tracePt t="192116" x="7742238" y="2133600"/>
          <p14:tracePt t="192133" x="7751763" y="2116138"/>
          <p14:tracePt t="192149" x="7759700" y="2089150"/>
          <p14:tracePt t="192166" x="7769225" y="2054225"/>
          <p14:tracePt t="192183" x="7777163" y="2036763"/>
          <p14:tracePt t="192200" x="7786688" y="2009775"/>
          <p14:tracePt t="192217" x="7796213" y="1982788"/>
          <p14:tracePt t="192233" x="7804150" y="1965325"/>
          <p14:tracePt t="192251" x="7804150" y="1946275"/>
          <p14:tracePt t="192267" x="7804150" y="1919288"/>
          <p14:tracePt t="192284" x="7813675" y="1901825"/>
          <p14:tracePt t="192300" x="7813675" y="1884363"/>
          <p14:tracePt t="192317" x="7823200" y="1847850"/>
          <p14:tracePt t="192334" x="7823200" y="1830388"/>
          <p14:tracePt t="192350" x="7823200" y="1822450"/>
          <p14:tracePt t="192367" x="7823200" y="1795463"/>
          <p14:tracePt t="192400" x="7823200" y="1776413"/>
          <p14:tracePt t="192420" x="7823200" y="1768475"/>
          <p14:tracePt t="192444" x="7823200" y="1758950"/>
          <p14:tracePt t="192484" x="7823200" y="1751013"/>
          <p14:tracePt t="192520" x="7813675" y="1741488"/>
          <p14:tracePt t="192556" x="7804150" y="1741488"/>
          <p14:tracePt t="192570" x="7796213" y="1741488"/>
          <p14:tracePt t="192608" x="7786688" y="1741488"/>
          <p14:tracePt t="192659" x="7777163" y="1741488"/>
          <p14:tracePt t="193629" x="7769225" y="1741488"/>
          <p14:tracePt t="193641" x="7759700" y="1731963"/>
          <p14:tracePt t="193653" x="7742238" y="1714500"/>
          <p14:tracePt t="193666" x="7705725" y="1697038"/>
          <p14:tracePt t="193679" x="7385050" y="1554163"/>
          <p14:tracePt t="193693" x="6108700" y="1214438"/>
          <p14:tracePt t="193707" x="5776913" y="1133475"/>
          <p14:tracePt t="193724" x="5108575" y="1054100"/>
          <p14:tracePt t="193741" x="4313238" y="1036638"/>
          <p14:tracePt t="193757" x="3830638" y="1036638"/>
          <p14:tracePt t="193774" x="3741738" y="1036638"/>
          <p14:tracePt t="193792" x="3608388" y="1036638"/>
          <p14:tracePt t="193808" x="3581400" y="1036638"/>
          <p14:tracePt t="193825" x="3571875" y="1036638"/>
          <p14:tracePt t="194234" x="3536950" y="1036638"/>
          <p14:tracePt t="194247" x="3465513" y="1027113"/>
          <p14:tracePt t="194259" x="3303588" y="1027113"/>
          <p14:tracePt t="194272" x="3197225" y="1027113"/>
          <p14:tracePt t="194285" x="3125788" y="1027113"/>
          <p14:tracePt t="194299" x="3044825" y="1027113"/>
          <p14:tracePt t="194312" x="2982913" y="1027113"/>
          <p14:tracePt t="194327" x="2946400" y="1027113"/>
          <p14:tracePt t="194344" x="2919413" y="1027113"/>
          <p14:tracePt t="194360" x="2884488" y="1027113"/>
          <p14:tracePt t="194378" x="2847975" y="1027113"/>
          <p14:tracePt t="194626" x="2830513" y="1027113"/>
          <p14:tracePt t="194638" x="2803525" y="1027113"/>
          <p14:tracePt t="194651" x="2759075" y="1017588"/>
          <p14:tracePt t="194664" x="2670175" y="1017588"/>
          <p14:tracePt t="194679" x="2536825" y="1017588"/>
          <p14:tracePt t="194696" x="2374900" y="1017588"/>
          <p14:tracePt t="194713" x="2143125" y="1017588"/>
          <p14:tracePt t="194729" x="2036763" y="1017588"/>
          <p14:tracePt t="194746" x="1946275" y="1017588"/>
          <p14:tracePt t="194763" x="1839913" y="1017588"/>
          <p14:tracePt t="194779" x="1822450" y="1017588"/>
          <p14:tracePt t="194796" x="1803400" y="1017588"/>
          <p14:tracePt t="194814" x="1785938" y="1017588"/>
          <p14:tracePt t="194829" x="1776413" y="1017588"/>
          <p14:tracePt t="195167" x="1768475" y="1017588"/>
          <p14:tracePt t="195180" x="1751013" y="1017588"/>
          <p14:tracePt t="195192" x="1704975" y="1009650"/>
          <p14:tracePt t="195205" x="1633538" y="990600"/>
          <p14:tracePt t="195218" x="1536700" y="973138"/>
          <p14:tracePt t="195232" x="1428750" y="955675"/>
          <p14:tracePt t="195248" x="1330325" y="938213"/>
          <p14:tracePt t="195265" x="1268413" y="928688"/>
          <p14:tracePt t="195282" x="1179513" y="901700"/>
          <p14:tracePt t="195298" x="1152525" y="893763"/>
          <p14:tracePt t="195317" x="1116013" y="884238"/>
          <p14:tracePt t="195332" x="1108075" y="884238"/>
          <p14:tracePt t="195349" x="1098550" y="884238"/>
          <p14:tracePt t="195365" x="1089025" y="884238"/>
          <p14:tracePt t="195723" x="1081088" y="884238"/>
          <p14:tracePt t="195748" x="1062038" y="884238"/>
          <p14:tracePt t="195760" x="1036638" y="874713"/>
          <p14:tracePt t="195772" x="1009650" y="857250"/>
          <p14:tracePt t="195788" x="973138" y="839788"/>
          <p14:tracePt t="195801" x="919163" y="822325"/>
          <p14:tracePt t="195818" x="874713" y="812800"/>
          <p14:tracePt t="195835" x="822325" y="776288"/>
          <p14:tracePt t="195851" x="795338" y="776288"/>
          <p14:tracePt t="195868" x="768350" y="758825"/>
          <p14:tracePt t="195885" x="741363" y="741363"/>
          <p14:tracePt t="195901" x="723900" y="731838"/>
          <p14:tracePt t="195918" x="714375" y="723900"/>
          <p14:tracePt t="195936" x="679450" y="704850"/>
          <p14:tracePt t="195952" x="660400" y="696913"/>
          <p14:tracePt t="195969" x="652463" y="687388"/>
          <p14:tracePt t="195987" x="642938" y="679450"/>
          <p14:tracePt t="196002" x="633413" y="679450"/>
          <p14:tracePt t="196019" x="625475" y="679450"/>
          <p14:tracePt t="196024" x="625475" y="669925"/>
          <p14:tracePt t="196379" x="615950" y="669925"/>
          <p14:tracePt t="196406" x="598488" y="669925"/>
          <p14:tracePt t="196418" x="571500" y="660400"/>
          <p14:tracePt t="196429" x="517525" y="625475"/>
          <p14:tracePt t="196441" x="465138" y="588963"/>
          <p14:tracePt t="196455" x="419100" y="571500"/>
          <p14:tracePt t="196471" x="393700" y="554038"/>
          <p14:tracePt t="196488" x="374650" y="536575"/>
          <p14:tracePt t="196504" x="339725" y="500063"/>
          <p14:tracePt t="196521" x="339725" y="490538"/>
          <p14:tracePt t="196528" x="322263" y="482600"/>
          <p14:tracePt t="196555" x="303213" y="455613"/>
          <p14:tracePt t="196571" x="295275" y="438150"/>
          <p14:tracePt t="196588" x="285750" y="438150"/>
          <p14:tracePt t="196605" x="268288" y="411163"/>
          <p14:tracePt t="196622" x="268288" y="393700"/>
          <p14:tracePt t="198045" x="71438" y="8096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 descr="https://i.imgur.com/a3gkAS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89" y="989013"/>
            <a:ext cx="55324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مستطيل 3"/>
          <p:cNvSpPr>
            <a:spLocks noChangeArrowheads="1"/>
          </p:cNvSpPr>
          <p:nvPr/>
        </p:nvSpPr>
        <p:spPr bwMode="auto">
          <a:xfrm>
            <a:off x="1944688" y="1295400"/>
            <a:ext cx="3238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Depolarization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Repolarization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atria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44" name="مستطيل 1"/>
          <p:cNvSpPr>
            <a:spLocks noChangeArrowheads="1"/>
          </p:cNvSpPr>
          <p:nvPr/>
        </p:nvSpPr>
        <p:spPr bwMode="auto">
          <a:xfrm>
            <a:off x="1524000" y="3527425"/>
            <a:ext cx="33337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Atrioventriculer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(AV) node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initiates the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depolarization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Repolarization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ventricles   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0247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093AA6CF-5100-4D64-A0CD-8C7264D3911D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5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cxnSp>
        <p:nvCxnSpPr>
          <p:cNvPr id="11" name="رابط كسهم مستقيم 10"/>
          <p:cNvCxnSpPr/>
          <p:nvPr/>
        </p:nvCxnSpPr>
        <p:spPr>
          <a:xfrm>
            <a:off x="3863976" y="2060575"/>
            <a:ext cx="1319213" cy="857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V="1">
            <a:off x="4648201" y="3527425"/>
            <a:ext cx="727075" cy="3762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1" name="مستطيل 1"/>
          <p:cNvSpPr>
            <a:spLocks noChangeArrowheads="1"/>
          </p:cNvSpPr>
          <p:nvPr/>
        </p:nvSpPr>
        <p:spPr bwMode="auto">
          <a:xfrm>
            <a:off x="1185862" y="290016"/>
            <a:ext cx="7343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ar-IQ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Signals From The Heart- </a:t>
            </a: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651887"/>
      </p:ext>
    </p:extLst>
  </p:cSld>
  <p:clrMapOvr>
    <a:masterClrMapping/>
  </p:clrMapOvr>
  <p:transition spd="slow" advTm="3135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243" grpId="0"/>
      <p:bldP spid="10244" grpId="0"/>
    </p:bldLst>
  </p:timing>
  <p:extLst>
    <p:ext uri="{3A86A75C-4F4B-4683-9AE1-C65F6400EC91}">
      <p14:laserTraceLst xmlns:p14="http://schemas.microsoft.com/office/powerpoint/2010/main">
        <p14:tracePtLst>
          <p14:tracePt t="298" x="5867400" y="3652838"/>
          <p14:tracePt t="317" x="5402263" y="3473450"/>
          <p14:tracePt t="334" x="4411663" y="2973388"/>
          <p14:tracePt t="384" x="2894013" y="2143125"/>
          <p14:tracePt t="401" x="2536825" y="1965325"/>
          <p14:tracePt t="452" x="2017713" y="1554163"/>
          <p14:tracePt t="468" x="1982788" y="1500188"/>
          <p14:tracePt t="485" x="1965325" y="1384300"/>
          <p14:tracePt t="535" x="1965325" y="1258888"/>
          <p14:tracePt t="552" x="1965325" y="1231900"/>
          <p14:tracePt t="569" x="1982788" y="1187450"/>
          <p14:tracePt t="618" x="2152650" y="1017588"/>
          <p14:tracePt t="636" x="2232025" y="965200"/>
          <p14:tracePt t="652" x="2286000" y="938213"/>
          <p14:tracePt t="703" x="2490788" y="830263"/>
          <p14:tracePt t="719" x="2527300" y="822325"/>
          <p14:tracePt t="768" x="2652713" y="812800"/>
          <p14:tracePt t="786" x="2751138" y="812800"/>
          <p14:tracePt t="803" x="2803525" y="822325"/>
          <p14:tracePt t="853" x="2919413" y="893763"/>
          <p14:tracePt t="870" x="2938463" y="901700"/>
          <p14:tracePt t="888" x="2973388" y="928688"/>
          <p14:tracePt t="936" x="3044825" y="982663"/>
          <p14:tracePt t="954" x="3062288" y="1000125"/>
          <p14:tracePt t="971" x="3116263" y="1054100"/>
          <p14:tracePt t="1338" x="3375025" y="965200"/>
          <p14:tracePt t="1356" x="3544888" y="911225"/>
          <p14:tracePt t="1373" x="3589338" y="884238"/>
          <p14:tracePt t="1422" x="3705225" y="847725"/>
          <p14:tracePt t="1440" x="3714750" y="847725"/>
          <p14:tracePt t="1490" x="3732213" y="847725"/>
          <p14:tracePt t="1523" x="3741738" y="847725"/>
          <p14:tracePt t="1574" x="3822700" y="847725"/>
          <p14:tracePt t="1590" x="3857625" y="839788"/>
          <p14:tracePt t="1607" x="3938588" y="822325"/>
          <p14:tracePt t="1657" x="4170363" y="795338"/>
          <p14:tracePt t="1674" x="4205288" y="795338"/>
          <p14:tracePt t="1691" x="4224338" y="795338"/>
          <p14:tracePt t="1743" x="4340225" y="795338"/>
          <p14:tracePt t="1774" x="4402138" y="795338"/>
          <p14:tracePt t="1822" x="4465638" y="795338"/>
          <p14:tracePt t="1841" x="4473575" y="795338"/>
          <p14:tracePt t="1890" x="4545013" y="795338"/>
          <p14:tracePt t="1909" x="4581525" y="795338"/>
          <p14:tracePt t="1978" x="4608513" y="795338"/>
          <p14:tracePt t="2058" x="4616450" y="795338"/>
          <p14:tracePt t="2327" x="4616450" y="803275"/>
          <p14:tracePt t="2458" x="4616450" y="822325"/>
          <p14:tracePt t="2578" x="4616450" y="830263"/>
          <p14:tracePt t="3516" x="4616450" y="839788"/>
          <p14:tracePt t="3582" x="4598988" y="847725"/>
          <p14:tracePt t="3600" x="4598988" y="857250"/>
          <p14:tracePt t="3617" x="4589463" y="857250"/>
          <p14:tracePt t="3667" x="4572000" y="857250"/>
          <p14:tracePt t="3685" x="4554538" y="857250"/>
          <p14:tracePt t="3734" x="4500563" y="866775"/>
          <p14:tracePt t="3751" x="4483100" y="874713"/>
          <p14:tracePt t="3768" x="4473575" y="874713"/>
          <p14:tracePt t="3817" x="4384675" y="901700"/>
          <p14:tracePt t="3835" x="4303713" y="928688"/>
          <p14:tracePt t="3851" x="4268788" y="938213"/>
          <p14:tracePt t="3900" x="4062413" y="1000125"/>
          <p14:tracePt t="3918" x="4010025" y="1009650"/>
          <p14:tracePt t="3936" x="3929063" y="1027113"/>
          <p14:tracePt t="3990" x="3697288" y="1062038"/>
          <p14:tracePt t="4002" x="3660775" y="1062038"/>
          <p14:tracePt t="4051" x="3536950" y="1062038"/>
          <p14:tracePt t="4069" x="3517900" y="1062038"/>
          <p14:tracePt t="4087" x="3482975" y="1062038"/>
          <p14:tracePt t="4137" x="3465513" y="1027113"/>
          <p14:tracePt t="4153" x="3465513" y="1017588"/>
          <p14:tracePt t="4170" x="3465513" y="1009650"/>
          <p14:tracePt t="4218" x="3465513" y="847725"/>
          <p14:tracePt t="4237" x="3465513" y="776288"/>
          <p14:tracePt t="4253" x="3544888" y="660400"/>
          <p14:tracePt t="4303" x="3732213" y="500063"/>
          <p14:tracePt t="4320" x="3751263" y="473075"/>
          <p14:tracePt t="4337" x="3840163" y="473075"/>
          <p14:tracePt t="4385" x="4473575" y="669925"/>
          <p14:tracePt t="4404" x="4670425" y="982663"/>
          <p14:tracePt t="4454" x="4884738" y="1490663"/>
          <p14:tracePt t="4471" x="4911725" y="1562100"/>
          <p14:tracePt t="4488" x="4946650" y="1670050"/>
          <p14:tracePt t="4537" x="5045075" y="2009775"/>
          <p14:tracePt t="4555" x="5081588" y="2133600"/>
          <p14:tracePt t="4572" x="5089525" y="2170113"/>
          <p14:tracePt t="4623" x="5133975" y="2259013"/>
          <p14:tracePt t="4853" x="5133975" y="2276475"/>
          <p14:tracePt t="4873" x="5160963" y="2411413"/>
          <p14:tracePt t="4890" x="5197475" y="2544763"/>
          <p14:tracePt t="4939" x="5259388" y="2901950"/>
          <p14:tracePt t="4958" x="5268913" y="2928938"/>
          <p14:tracePt t="4974" x="5268913" y="2938463"/>
          <p14:tracePt t="5027" x="5268913" y="2946400"/>
          <p14:tracePt t="5041" x="5268913" y="2955925"/>
          <p14:tracePt t="5172" x="5276850" y="2965450"/>
          <p14:tracePt t="5208" x="5286375" y="2973388"/>
          <p14:tracePt t="5260" x="5303838" y="3027363"/>
          <p14:tracePt t="5275" x="5313363" y="3036888"/>
          <p14:tracePt t="5292" x="5322888" y="3054350"/>
          <p14:tracePt t="5341" x="5322888" y="3062288"/>
          <p14:tracePt t="5359" x="5322888" y="3071813"/>
          <p14:tracePt t="6816" x="5313363" y="3071813"/>
          <p14:tracePt t="6883" x="5303838" y="3071813"/>
          <p14:tracePt t="11017" x="5303838" y="3062288"/>
          <p14:tracePt t="11503" x="5303838" y="3054350"/>
          <p14:tracePt t="11672" x="5303838" y="3044825"/>
          <p14:tracePt t="11857" x="5303838" y="3036888"/>
          <p14:tracePt t="12410" x="5303838" y="3027363"/>
          <p14:tracePt t="15189" x="5313363" y="3027363"/>
          <p14:tracePt t="16564" x="5303838" y="3027363"/>
          <p14:tracePt t="16627" x="5295900" y="3017838"/>
          <p14:tracePt t="16714" x="5251450" y="2982913"/>
          <p14:tracePt t="16732" x="5232400" y="2973388"/>
          <p14:tracePt t="16780" x="5197475" y="2946400"/>
          <p14:tracePt t="16799" x="5180013" y="2928938"/>
          <p14:tracePt t="16816" x="5153025" y="2919413"/>
          <p14:tracePt t="16866" x="5133975" y="2911475"/>
          <p14:tracePt t="16899" x="5126038" y="2911475"/>
          <p14:tracePt t="18340" x="5133975" y="2911475"/>
          <p14:tracePt t="19678" x="5133975" y="2894013"/>
          <p14:tracePt t="19696" x="5133975" y="2884488"/>
          <p14:tracePt t="19744" x="5126038" y="2867025"/>
          <p14:tracePt t="19763" x="5081588" y="2840038"/>
          <p14:tracePt t="19780" x="5045075" y="2813050"/>
          <p14:tracePt t="19831" x="4965700" y="2786063"/>
          <p14:tracePt t="19864" x="4956175" y="2786063"/>
          <p14:tracePt t="19914" x="4938713" y="2795588"/>
          <p14:tracePt t="19931" x="4929188" y="2813050"/>
          <p14:tracePt t="19948" x="4929188" y="2830513"/>
          <p14:tracePt t="19999" x="4875213" y="2938463"/>
          <p14:tracePt t="20015" x="4857750" y="3000375"/>
          <p14:tracePt t="20063" x="4830763" y="3170238"/>
          <p14:tracePt t="20081" x="4830763" y="3205163"/>
          <p14:tracePt t="20098" x="4830763" y="3232150"/>
          <p14:tracePt t="20148" x="4830763" y="3313113"/>
          <p14:tracePt t="20166" x="4830763" y="3357563"/>
          <p14:tracePt t="20182" x="4830763" y="3394075"/>
          <p14:tracePt t="20230" x="4857750" y="3446463"/>
          <p14:tracePt t="20315" x="4867275" y="3455988"/>
          <p14:tracePt t="20381" x="4894263" y="3402013"/>
          <p14:tracePt t="20400" x="4911725" y="3357563"/>
          <p14:tracePt t="20418" x="4956175" y="3276600"/>
          <p14:tracePt t="20469" x="5072063" y="3098800"/>
          <p14:tracePt t="20484" x="5108575" y="3044825"/>
          <p14:tracePt t="20501" x="5143500" y="3000375"/>
          <p14:tracePt t="20549" x="5251450" y="2884488"/>
          <p14:tracePt t="20568" x="5295900" y="2840038"/>
          <p14:tracePt t="20584" x="5322888" y="2822575"/>
          <p14:tracePt t="20634" x="5348288" y="2795588"/>
          <p14:tracePt t="20716" x="5357813" y="2795588"/>
          <p14:tracePt t="20735" x="5367338" y="2795588"/>
          <p14:tracePt t="20783" x="5394325" y="2822575"/>
          <p14:tracePt t="20802" x="5402263" y="2830513"/>
          <p14:tracePt t="20819" x="5411788" y="2830513"/>
          <p14:tracePt t="20869" x="5438775" y="2857500"/>
          <p14:tracePt t="20886" x="5446713" y="2874963"/>
          <p14:tracePt t="20902" x="5446713" y="2884488"/>
          <p14:tracePt t="20951" x="5456238" y="2919413"/>
          <p14:tracePt t="20969" x="5465763" y="2928938"/>
          <p14:tracePt t="20986" x="5465763" y="2955925"/>
          <p14:tracePt t="21036" x="5465763" y="3000375"/>
          <p14:tracePt t="21053" x="5465763" y="3009900"/>
          <p14:tracePt t="21101" x="5465763" y="3017838"/>
          <p14:tracePt t="21137" x="5465763" y="3027363"/>
          <p14:tracePt t="21671" x="5456238" y="3027363"/>
          <p14:tracePt t="21837" x="5446713" y="3027363"/>
          <p14:tracePt t="22008" x="5438775" y="3027363"/>
          <p14:tracePt t="22224" x="5429250" y="3027363"/>
          <p14:tracePt t="22259" x="5429250" y="3036888"/>
          <p14:tracePt t="22308" x="5419725" y="3044825"/>
          <p14:tracePt t="22392" x="5419725" y="3054350"/>
          <p14:tracePt t="23748" x="5411788" y="3054350"/>
          <p14:tracePt t="23767" x="5411788" y="3044825"/>
          <p14:tracePt t="23833" x="5411788" y="3027363"/>
          <p14:tracePt t="23867" x="5411788" y="3017838"/>
          <p14:tracePt t="23916" x="5411788" y="3009900"/>
          <p14:tracePt t="23934" x="5411788" y="2990850"/>
          <p14:tracePt t="23982" x="5419725" y="2928938"/>
          <p14:tracePt t="24001" x="5429250" y="2911475"/>
          <p14:tracePt t="24018" x="5446713" y="2894013"/>
          <p14:tracePt t="24067" x="5473700" y="2840038"/>
          <p14:tracePt t="24085" x="5491163" y="2813050"/>
          <p14:tracePt t="24101" x="5500688" y="2795588"/>
          <p14:tracePt t="24149" x="5545138" y="2724150"/>
          <p14:tracePt t="24168" x="5562600" y="2714625"/>
          <p14:tracePt t="24185" x="5572125" y="2705100"/>
          <p14:tracePt t="24235" x="5608638" y="2697163"/>
          <p14:tracePt t="24252" x="5616575" y="2697163"/>
          <p14:tracePt t="24305" x="5626100" y="2697163"/>
          <p14:tracePt t="24319" x="5634038" y="2697163"/>
          <p14:tracePt t="24353" x="5643563" y="2697163"/>
          <p14:tracePt t="24403" x="5653088" y="2724150"/>
          <p14:tracePt t="24420" x="5653088" y="2732088"/>
          <p14:tracePt t="24470" x="5653088" y="2795588"/>
          <p14:tracePt t="24487" x="5653088" y="2830513"/>
          <p14:tracePt t="24504" x="5653088" y="2847975"/>
          <p14:tracePt t="24554" x="5653088" y="2955925"/>
          <p14:tracePt t="24571" x="5643563" y="2982913"/>
          <p14:tracePt t="24588" x="5634038" y="3000375"/>
          <p14:tracePt t="24637" x="5626100" y="3027363"/>
          <p14:tracePt t="24654" x="5616575" y="3027363"/>
          <p14:tracePt t="24784" x="5608638" y="3027363"/>
          <p14:tracePt t="24821" x="5599113" y="3027363"/>
          <p14:tracePt t="24869" x="5581650" y="3027363"/>
          <p14:tracePt t="24889" x="5572125" y="3017838"/>
          <p14:tracePt t="24905" x="5572125" y="3009900"/>
          <p14:tracePt t="24954" x="5537200" y="2982913"/>
          <p14:tracePt t="24973" x="5537200" y="2973388"/>
          <p14:tracePt t="24990" x="5510213" y="2955925"/>
          <p14:tracePt t="25039" x="5473700" y="2938463"/>
          <p14:tracePt t="25056" x="5438775" y="2938463"/>
          <p14:tracePt t="25105" x="5384800" y="2938463"/>
          <p14:tracePt t="25123" x="5367338" y="2938463"/>
          <p14:tracePt t="25140" x="5357813" y="2938463"/>
          <p14:tracePt t="25190" x="5322888" y="2938463"/>
          <p14:tracePt t="25207" x="5303838" y="2938463"/>
          <p14:tracePt t="25224" x="5295900" y="2946400"/>
          <p14:tracePt t="25273" x="5197475" y="3017838"/>
          <p14:tracePt t="25291" x="5187950" y="3036888"/>
          <p14:tracePt t="25296" x="5170488" y="3044825"/>
          <p14:tracePt t="25345" x="5143500" y="3098800"/>
          <p14:tracePt t="25358" x="5133975" y="3116263"/>
          <p14:tracePt t="25375" x="5126038" y="3143250"/>
          <p14:tracePt t="25391" x="5126038" y="3170238"/>
          <p14:tracePt t="25442" x="5126038" y="3232150"/>
          <p14:tracePt t="25506" x="5126038" y="3251200"/>
          <p14:tracePt t="25927" x="5133975" y="3251200"/>
          <p14:tracePt t="26075" x="5143500" y="3251200"/>
          <p14:tracePt t="26160" x="5160963" y="3232150"/>
          <p14:tracePt t="26178" x="5180013" y="3214688"/>
          <p14:tracePt t="26228" x="5232400" y="3179763"/>
          <p14:tracePt t="26245" x="5251450" y="3179763"/>
          <p14:tracePt t="26262" x="5295900" y="3160713"/>
          <p14:tracePt t="26311" x="5402263" y="3125788"/>
          <p14:tracePt t="26316" x="5446713" y="3116263"/>
          <p14:tracePt t="26329" x="5500688" y="3089275"/>
          <p14:tracePt t="26346" x="5599113" y="3062288"/>
          <p14:tracePt t="26393" x="6018213" y="2928938"/>
          <p14:tracePt t="26413" x="6116638" y="2894013"/>
          <p14:tracePt t="26430" x="6134100" y="2894013"/>
          <p14:tracePt t="26479" x="6180138" y="2884488"/>
          <p14:tracePt t="26497" x="6188075" y="2884488"/>
          <p14:tracePt t="26546" x="6286500" y="2874963"/>
          <p14:tracePt t="26564" x="6313488" y="2867025"/>
          <p14:tracePt t="26580" x="6367463" y="2857500"/>
          <p14:tracePt t="26630" x="6438900" y="2840038"/>
          <p14:tracePt t="26647" x="6456363" y="2840038"/>
          <p14:tracePt t="26795" x="6384925" y="2840038"/>
          <p14:tracePt t="26815" x="6375400" y="2840038"/>
          <p14:tracePt t="26832" x="6330950" y="2857500"/>
          <p14:tracePt t="26881" x="6045200" y="2928938"/>
          <p14:tracePt t="26899" x="5946775" y="2946400"/>
          <p14:tracePt t="26947" x="5661025" y="3036888"/>
          <p14:tracePt t="26966" x="5599113" y="3044825"/>
          <p14:tracePt t="26982" x="5473700" y="3081338"/>
          <p14:tracePt t="27034" x="5224463" y="3116263"/>
          <p14:tracePt t="27049" x="5214938" y="3116263"/>
          <p14:tracePt t="27066" x="5197475" y="3116263"/>
          <p14:tracePt t="27115" x="5180013" y="3116263"/>
          <p14:tracePt t="27301" x="5197475" y="3116263"/>
          <p14:tracePt t="27349" x="5946775" y="3116263"/>
          <p14:tracePt t="27368" x="6054725" y="3116263"/>
          <p14:tracePt t="27386" x="6296025" y="3116263"/>
          <p14:tracePt t="27437" x="6491288" y="3081338"/>
          <p14:tracePt t="27452" x="6527800" y="3071813"/>
          <p14:tracePt t="27468" x="6545263" y="3062288"/>
          <p14:tracePt t="27516" x="6589713" y="3054350"/>
          <p14:tracePt t="27536" x="6589713" y="3044825"/>
          <p14:tracePt t="27552" x="6599238" y="3044825"/>
          <p14:tracePt t="28021" x="6589713" y="3044825"/>
          <p14:tracePt t="28070" x="6572250" y="3044825"/>
          <p14:tracePt t="28089" x="6562725" y="3044825"/>
          <p14:tracePt t="28105" x="6545263" y="3044825"/>
          <p14:tracePt t="28155" x="6473825" y="3044825"/>
          <p14:tracePt t="28172" x="6446838" y="3044825"/>
          <p14:tracePt t="28189" x="6419850" y="3044825"/>
          <p14:tracePt t="28239" x="6269038" y="3062288"/>
          <p14:tracePt t="28256" x="6215063" y="3071813"/>
          <p14:tracePt t="28272" x="6170613" y="3081338"/>
          <p14:tracePt t="28322" x="6018213" y="3116263"/>
          <p14:tracePt t="28339" x="6000750" y="3116263"/>
          <p14:tracePt t="28389" x="5857875" y="3152775"/>
          <p14:tracePt t="28406" x="5803900" y="3170238"/>
          <p14:tracePt t="28423" x="5786438" y="3179763"/>
          <p14:tracePt t="28473" x="5732463" y="3205163"/>
          <p14:tracePt t="28490" x="5715000" y="3205163"/>
          <p14:tracePt t="28507" x="5670550" y="3224213"/>
          <p14:tracePt t="28557" x="5626100" y="3241675"/>
          <p14:tracePt t="28574" x="5616575" y="3241675"/>
          <p14:tracePt t="28638" x="5608638" y="3241675"/>
          <p14:tracePt t="29273" x="5616575" y="3241675"/>
          <p14:tracePt t="29394" x="5626100" y="3241675"/>
          <p14:tracePt t="29593" x="5634038" y="3241675"/>
          <p14:tracePt t="29712" x="5643563" y="3241675"/>
          <p14:tracePt t="29779" x="5643563" y="3232150"/>
          <p14:tracePt t="29828" x="5653088" y="3232150"/>
          <p14:tracePt t="29911" x="5653088" y="3224213"/>
          <p14:tracePt t="30161" x="5661025" y="3214688"/>
          <p14:tracePt t="30313" x="5661025" y="3205163"/>
          <p14:tracePt t="30396" x="5670550" y="3205163"/>
          <p14:tracePt t="30416" x="5680075" y="3205163"/>
          <p14:tracePt t="30434" x="5688013" y="3197225"/>
          <p14:tracePt t="30486" x="5741988" y="3197225"/>
          <p14:tracePt t="30547" x="5768975" y="3197225"/>
          <p14:tracePt t="30632" x="5776913" y="3197225"/>
          <p14:tracePt t="31753" x="5830888" y="3197225"/>
          <p14:tracePt t="31773" x="5938838" y="3197225"/>
          <p14:tracePt t="31790" x="6000750" y="3197225"/>
          <p14:tracePt t="31839" x="6126163" y="3187700"/>
          <p14:tracePt t="31858" x="6180138" y="3179763"/>
          <p14:tracePt t="31873" x="6205538" y="3170238"/>
          <p14:tracePt t="31922" x="6286500" y="3152775"/>
          <p14:tracePt t="31940" x="6303963" y="3152775"/>
          <p14:tracePt t="31990" x="6367463" y="3125788"/>
          <p14:tracePt t="32009" x="6402388" y="3116263"/>
          <p14:tracePt t="32024" x="6411913" y="3108325"/>
          <p14:tracePt t="32073" x="6438900" y="3098800"/>
          <p14:tracePt t="32323" x="6419850" y="3098800"/>
          <p14:tracePt t="32393" x="6394450" y="3098800"/>
          <p14:tracePt t="32410" x="6384925" y="3098800"/>
          <p14:tracePt t="32426" x="6375400" y="3098800"/>
          <p14:tracePt t="32475" x="6330950" y="3089275"/>
          <p14:tracePt t="32493" x="6296025" y="3089275"/>
          <p14:tracePt t="32510" x="6251575" y="3089275"/>
          <p14:tracePt t="32561" x="6037263" y="3089275"/>
          <p14:tracePt t="32577" x="5929313" y="3125788"/>
          <p14:tracePt t="32594" x="5911850" y="3133725"/>
          <p14:tracePt t="32644" x="5894388" y="3160713"/>
          <p14:tracePt t="32711" x="5894388" y="3170238"/>
          <p14:tracePt t="32811" x="5884863" y="3179763"/>
          <p14:tracePt t="32828" x="5848350" y="3179763"/>
          <p14:tracePt t="32878" x="5643563" y="3224213"/>
          <p14:tracePt t="32895" x="5581650" y="3241675"/>
          <p14:tracePt t="32912" x="5491163" y="3268663"/>
          <p14:tracePt t="32961" x="5187950" y="3429000"/>
          <p14:tracePt t="32979" x="5126038" y="3490913"/>
          <p14:tracePt t="32996" x="5108575" y="3500438"/>
          <p14:tracePt t="33045" x="5108575" y="3509963"/>
          <p14:tracePt t="33110" x="5108575" y="3517900"/>
          <p14:tracePt t="33130" x="5153025" y="3536950"/>
          <p14:tracePt t="33146" x="5170488" y="3544888"/>
          <p14:tracePt t="33195" x="5322888" y="3670300"/>
          <p14:tracePt t="33213" x="5367338" y="3714750"/>
          <p14:tracePt t="33231" x="5465763" y="3786188"/>
          <p14:tracePt t="33278" x="5634038" y="3884613"/>
          <p14:tracePt t="33297" x="5697538" y="3919538"/>
          <p14:tracePt t="33314" x="5732463" y="3938588"/>
          <p14:tracePt t="33363" x="5751513" y="3938588"/>
          <p14:tracePt t="33848" x="5822950" y="4037013"/>
          <p14:tracePt t="33866" x="5867400" y="4098925"/>
          <p14:tracePt t="33914" x="5983288" y="4276725"/>
          <p14:tracePt t="33934" x="5991225" y="4295775"/>
          <p14:tracePt t="33951" x="6000750" y="4303713"/>
          <p14:tracePt t="34000" x="6010275" y="4313238"/>
          <p14:tracePt t="34017" x="6010275" y="4322763"/>
          <p14:tracePt t="34166" x="5938838" y="4259263"/>
          <p14:tracePt t="34185" x="5884863" y="4197350"/>
          <p14:tracePt t="34233" x="5705475" y="3946525"/>
          <p14:tracePt t="34252" x="5661025" y="3857625"/>
          <p14:tracePt t="34269" x="5653088" y="3830638"/>
          <p14:tracePt t="34319" x="5572125" y="3697288"/>
          <p14:tracePt t="34336" x="5562600" y="3670300"/>
          <p14:tracePt t="34352" x="5562600" y="3652838"/>
          <p14:tracePt t="34401" x="5562600" y="3643313"/>
          <p14:tracePt t="34552" x="5554663" y="3625850"/>
          <p14:tracePt t="34586" x="5545138" y="3616325"/>
          <p14:tracePt t="34635" x="5527675" y="3608388"/>
          <p14:tracePt t="34655" x="5527675" y="3598863"/>
          <p14:tracePt t="34671" x="5527675" y="3589338"/>
          <p14:tracePt t="34719" x="5510213" y="3581400"/>
          <p14:tracePt t="34737" x="5500688" y="3571875"/>
          <p14:tracePt t="34806" x="5491163" y="3544888"/>
          <p14:tracePt t="34821" x="5483225" y="3544888"/>
          <p14:tracePt t="34869" x="5483225" y="3527425"/>
          <p14:tracePt t="34888" x="5483225" y="3517900"/>
          <p14:tracePt t="34906" x="5473700" y="3517900"/>
          <p14:tracePt t="34961" x="5465763" y="3509963"/>
          <p14:tracePt t="34989" x="5465763" y="3500438"/>
          <p14:tracePt t="35056" x="5456238" y="3490913"/>
          <p14:tracePt t="35073" x="5456238" y="3482975"/>
          <p14:tracePt t="35121" x="5446713" y="3473450"/>
          <p14:tracePt t="35156" x="5446713" y="3465513"/>
          <p14:tracePt t="35204" x="5438775" y="3455988"/>
          <p14:tracePt t="35287" x="5429250" y="3438525"/>
          <p14:tracePt t="37786" x="5419725" y="3438525"/>
          <p14:tracePt t="37918" x="5411788" y="3438525"/>
          <p14:tracePt t="38001" x="5402263" y="3438525"/>
          <p14:tracePt t="38021" x="5394325" y="3438525"/>
          <p14:tracePt t="38086" x="5384800" y="3429000"/>
          <p14:tracePt t="38169" x="5367338" y="3419475"/>
          <p14:tracePt t="38236" x="5348288" y="3411538"/>
          <p14:tracePt t="38255" x="5340350" y="3402013"/>
          <p14:tracePt t="38319" x="5330825" y="3402013"/>
          <p14:tracePt t="38401" x="5330825" y="3394075"/>
          <p14:tracePt t="40918" x="5322888" y="3394075"/>
          <p14:tracePt t="40967" x="5313363" y="3384550"/>
          <p14:tracePt t="41002" x="5313363" y="3367088"/>
          <p14:tracePt t="41055" x="5295900" y="3357563"/>
          <p14:tracePt t="41069" x="5286375" y="3357563"/>
          <p14:tracePt t="41118" x="5276850" y="3348038"/>
          <p14:tracePt t="41136" x="5268913" y="3348038"/>
          <p14:tracePt t="41153" x="5251450" y="3340100"/>
          <p14:tracePt t="41205" x="5232400" y="3322638"/>
          <p14:tracePt t="41236" x="5232400" y="3313113"/>
          <p14:tracePt t="41285" x="5214938" y="3295650"/>
          <p14:tracePt t="41304" x="5205413" y="3295650"/>
          <p14:tracePt t="41369" x="5205413" y="3286125"/>
          <p14:tracePt t="48422" x="5205413" y="3276600"/>
          <p14:tracePt t="48486" x="5197475" y="3259138"/>
          <p14:tracePt t="48506" x="5197475" y="3251200"/>
          <p14:tracePt t="48523" x="5187950" y="3224213"/>
          <p14:tracePt t="48572" x="5170488" y="3179763"/>
          <p14:tracePt t="48606" x="5170488" y="3143250"/>
          <p14:tracePt t="48654" x="5143500" y="3054350"/>
          <p14:tracePt t="48673" x="5143500" y="3017838"/>
          <p14:tracePt t="48723" x="5143500" y="2965450"/>
          <p14:tracePt t="48740" x="5143500" y="2946400"/>
          <p14:tracePt t="48757" x="5143500" y="2919413"/>
          <p14:tracePt t="48808" x="5143500" y="2813050"/>
          <p14:tracePt t="48810" x="5143500" y="2803525"/>
          <p14:tracePt t="48841" x="5153025" y="2776538"/>
          <p14:tracePt t="48890" x="5180013" y="2714625"/>
          <p14:tracePt t="48908" x="5187950" y="2714625"/>
          <p14:tracePt t="48925" x="5187950" y="2705100"/>
          <p14:tracePt t="49290" x="5187950" y="2751138"/>
          <p14:tracePt t="49310" x="5187950" y="2776538"/>
          <p14:tracePt t="49328" x="5187950" y="2830513"/>
          <p14:tracePt t="49378" x="5187950" y="2919413"/>
          <p14:tracePt t="49394" x="5187950" y="2928938"/>
          <p14:tracePt t="49443" x="5187950" y="2973388"/>
          <p14:tracePt t="49525" x="5187950" y="2990850"/>
          <p14:tracePt t="51218" x="5180013" y="2990850"/>
          <p14:tracePt t="51319" x="5170488" y="2990850"/>
          <p14:tracePt t="51386" x="5170488" y="2982913"/>
          <p14:tracePt t="51403" x="5170488" y="2965450"/>
          <p14:tracePt t="51452" x="5170488" y="2919413"/>
          <p14:tracePt t="51470" x="5170488" y="2884488"/>
          <p14:tracePt t="51487" x="5170488" y="2857500"/>
          <p14:tracePt t="51536" x="5170488" y="2724150"/>
          <p14:tracePt t="51556" x="5197475" y="2625725"/>
          <p14:tracePt t="51606" x="5241925" y="2544763"/>
          <p14:tracePt t="51621" x="5259388" y="2536825"/>
          <p14:tracePt t="51638" x="5276850" y="2517775"/>
          <p14:tracePt t="51686" x="5340350" y="2473325"/>
          <p14:tracePt t="51705" x="5348288" y="2473325"/>
          <p14:tracePt t="51721" x="5357813" y="2473325"/>
          <p14:tracePt t="51772" x="5375275" y="2473325"/>
          <p14:tracePt t="51789" x="5384800" y="2473325"/>
          <p14:tracePt t="51806" x="5394325" y="2473325"/>
          <p14:tracePt t="51856" x="5429250" y="2536825"/>
          <p14:tracePt t="51858" x="5438775" y="2562225"/>
          <p14:tracePt t="51889" x="5465763" y="2633663"/>
          <p14:tracePt t="51936" x="5465763" y="2759075"/>
          <p14:tracePt t="51956" x="5465763" y="2776538"/>
          <p14:tracePt t="52005" x="5456238" y="2867025"/>
          <p14:tracePt t="52025" x="5429250" y="2911475"/>
          <p14:tracePt t="52040" x="5411788" y="2928938"/>
          <p14:tracePt t="52090" x="5348288" y="2990850"/>
          <p14:tracePt t="52107" x="5340350" y="3009900"/>
          <p14:tracePt t="52124" x="5313363" y="3027363"/>
          <p14:tracePt t="52175" x="5276850" y="3044825"/>
          <p14:tracePt t="52207" x="5259388" y="3044825"/>
          <p14:tracePt t="52254" x="5251450" y="3044825"/>
          <p14:tracePt t="52341" x="5241925" y="3044825"/>
          <p14:tracePt t="52406" x="5232400" y="3044825"/>
          <p14:tracePt t="52441" x="5224463" y="3044825"/>
          <p14:tracePt t="52490" x="5214938" y="3044825"/>
          <p14:tracePt t="52509" x="5205413" y="3036888"/>
          <p14:tracePt t="52526" x="5197475" y="3027363"/>
          <p14:tracePt t="52576" x="5180013" y="3009900"/>
          <p14:tracePt t="52609" x="5180013" y="3000375"/>
          <p14:tracePt t="52657" x="5160963" y="2973388"/>
          <p14:tracePt t="52724" x="5160963" y="2938463"/>
          <p14:tracePt t="52743" x="5160963" y="2919413"/>
          <p14:tracePt t="52760" x="5160963" y="2911475"/>
          <p14:tracePt t="52808" x="5160963" y="2874963"/>
          <p14:tracePt t="52827" x="5170488" y="2867025"/>
          <p14:tracePt t="52844" x="5180013" y="2857500"/>
          <p14:tracePt t="52892" x="5197475" y="2830513"/>
          <p14:tracePt t="52911" x="5205413" y="2822575"/>
          <p14:tracePt t="52927" x="5232400" y="2813050"/>
          <p14:tracePt t="52977" x="5268913" y="2776538"/>
          <p14:tracePt t="52995" x="5295900" y="2768600"/>
          <p14:tracePt t="53044" x="5348288" y="2768600"/>
          <p14:tracePt t="53061" x="5367338" y="2768600"/>
          <p14:tracePt t="53078" x="5375275" y="2768600"/>
          <p14:tracePt t="53126" x="5394325" y="2768600"/>
          <p14:tracePt t="53145" x="5411788" y="2795588"/>
          <p14:tracePt t="53162" x="5419725" y="2803525"/>
          <p14:tracePt t="53211" x="5446713" y="2857500"/>
          <p14:tracePt t="53229" x="5456238" y="2867025"/>
          <p14:tracePt t="53246" x="5456238" y="2874963"/>
          <p14:tracePt t="53300" x="5456238" y="2894013"/>
          <p14:tracePt t="53329" x="5456238" y="2901950"/>
          <p14:tracePt t="53444" x="5456238" y="2911475"/>
          <p14:tracePt t="54498" x="5446713" y="2911475"/>
          <p14:tracePt t="54585" x="5438775" y="2911475"/>
          <p14:tracePt t="54733" x="5429250" y="2911475"/>
          <p14:tracePt t="54853" x="5419725" y="2911475"/>
          <p14:tracePt t="54987" x="5411788" y="2911475"/>
          <p14:tracePt t="55051" x="5402263" y="2911475"/>
          <p14:tracePt t="55088" x="5394325" y="2911475"/>
          <p14:tracePt t="55136" x="5375275" y="2911475"/>
          <p14:tracePt t="55207" x="5367338" y="2911475"/>
          <p14:tracePt t="57933" x="5375275" y="2911475"/>
          <p14:tracePt t="58438" x="5375275" y="2901950"/>
          <p14:tracePt t="58653" x="5375275" y="2894013"/>
          <p14:tracePt t="58972" x="5367338" y="2894013"/>
          <p14:tracePt t="59074" x="5357813" y="2894013"/>
          <p14:tracePt t="59158" x="5348288" y="2894013"/>
          <p14:tracePt t="59207" x="5330825" y="2901950"/>
          <p14:tracePt t="59225" x="5322888" y="2901950"/>
          <p14:tracePt t="59242" x="5303838" y="2901950"/>
          <p14:tracePt t="59292" x="5251450" y="2919413"/>
          <p14:tracePt t="59309" x="5232400" y="2928938"/>
          <p14:tracePt t="59326" x="5224463" y="2938463"/>
          <p14:tracePt t="59377" x="5187950" y="2946400"/>
          <p14:tracePt t="59393" x="5170488" y="2955925"/>
          <p14:tracePt t="59458" x="5153025" y="2965450"/>
          <p14:tracePt t="60579" x="5160963" y="2965450"/>
          <p14:tracePt t="60663" x="5170488" y="2965450"/>
          <p14:tracePt t="61486" x="5160963" y="2965450"/>
          <p14:tracePt t="61618" x="5153025" y="2965450"/>
          <p14:tracePt t="61701" x="5143500" y="2965450"/>
          <p14:tracePt t="62506" x="5133975" y="2965450"/>
          <p14:tracePt t="63695" x="5126038" y="2965450"/>
          <p14:tracePt t="63797" x="5116513" y="2965450"/>
          <p14:tracePt t="63881" x="5108575" y="2973388"/>
          <p14:tracePt t="63898" x="5099050" y="2973388"/>
          <p14:tracePt t="63948" x="5099050" y="2982913"/>
          <p14:tracePt t="63966" x="5099050" y="2990850"/>
          <p14:tracePt t="66106" x="5099050" y="2982913"/>
          <p14:tracePt t="66175" x="5099050" y="2973388"/>
          <p14:tracePt t="66210" x="5099050" y="2965450"/>
          <p14:tracePt t="66260" x="5099050" y="2928938"/>
          <p14:tracePt t="66277" x="5099050" y="2911475"/>
          <p14:tracePt t="66295" x="5108575" y="2894013"/>
          <p14:tracePt t="66345" x="5116513" y="2867025"/>
          <p14:tracePt t="66361" x="5116513" y="2857500"/>
          <p14:tracePt t="66492" x="5126038" y="2857500"/>
          <p14:tracePt t="69373" x="5133975" y="2857500"/>
          <p14:tracePt t="69409" x="5133975" y="2847975"/>
          <p14:tracePt t="69458" x="5143500" y="2840038"/>
          <p14:tracePt t="69476" x="5143500" y="2830513"/>
          <p14:tracePt t="69495" x="5153025" y="2822575"/>
          <p14:tracePt t="69542" x="5160963" y="2813050"/>
          <p14:tracePt t="69560" x="5170488" y="2803525"/>
          <p14:tracePt t="69623" x="5180013" y="2786063"/>
          <p14:tracePt t="69774" x="5153025" y="2786063"/>
          <p14:tracePt t="69795" x="5133975" y="2786063"/>
          <p14:tracePt t="69811" x="5133975" y="2803525"/>
          <p14:tracePt t="69860" x="5108575" y="2830513"/>
          <p14:tracePt t="69878" x="5108575" y="2840038"/>
          <p14:tracePt t="69895" x="5089525" y="2847975"/>
          <p14:tracePt t="69901" x="5089525" y="2857500"/>
          <p14:tracePt t="69949" x="5045075" y="2919413"/>
          <p14:tracePt t="69962" x="5027613" y="2955925"/>
          <p14:tracePt t="69979" x="5018088" y="2973388"/>
          <p14:tracePt t="70029" x="4973638" y="3054350"/>
          <p14:tracePt t="70046" x="4965700" y="3071813"/>
          <p14:tracePt t="70095" x="4946650" y="3116263"/>
          <p14:tracePt t="70113" x="4938713" y="3143250"/>
          <p14:tracePt t="70129" x="4929188" y="3160713"/>
          <p14:tracePt t="70177" x="4911725" y="3251200"/>
          <p14:tracePt t="70196" x="4902200" y="3276600"/>
          <p14:tracePt t="70213" x="4894263" y="3322638"/>
          <p14:tracePt t="70261" x="4884738" y="3367088"/>
          <p14:tracePt t="70280" x="4875213" y="3394075"/>
          <p14:tracePt t="70297" x="4875213" y="3411538"/>
          <p14:tracePt t="70346" x="4857750" y="3490913"/>
          <p14:tracePt t="70364" x="4848225" y="3509963"/>
          <p14:tracePt t="70412" x="4848225" y="3517900"/>
          <p14:tracePt t="70531" x="4848225" y="3500438"/>
          <p14:tracePt t="70579" x="4867275" y="3419475"/>
          <p14:tracePt t="70598" x="4867275" y="3402013"/>
          <p14:tracePt t="70616" x="4884738" y="3375025"/>
          <p14:tracePt t="70666" x="4929188" y="3286125"/>
          <p14:tracePt t="70682" x="4946650" y="3251200"/>
          <p14:tracePt t="70699" x="4973638" y="3214688"/>
          <p14:tracePt t="70747" x="5045075" y="3116263"/>
          <p14:tracePt t="70766" x="5081588" y="3062288"/>
          <p14:tracePt t="70816" x="5143500" y="2955925"/>
          <p14:tracePt t="70833" x="5153025" y="2938463"/>
          <p14:tracePt t="70849" x="5160963" y="2928938"/>
          <p14:tracePt t="70900" x="5214938" y="2874963"/>
          <p14:tracePt t="70917" x="5241925" y="2847975"/>
          <p14:tracePt t="70933" x="5259388" y="2822575"/>
          <p14:tracePt t="70982" x="5322888" y="2768600"/>
          <p14:tracePt t="71000" x="5330825" y="2768600"/>
          <p14:tracePt t="71017" x="5340350" y="2759075"/>
          <p14:tracePt t="71068" x="5357813" y="2751138"/>
          <p14:tracePt t="71084" x="5367338" y="2751138"/>
          <p14:tracePt t="71133" x="5375275" y="2751138"/>
          <p14:tracePt t="71216" x="5384800" y="2759075"/>
          <p14:tracePt t="71235" x="5384800" y="2768600"/>
          <p14:tracePt t="71301" x="5394325" y="2795588"/>
          <p14:tracePt t="71318" x="5394325" y="2803525"/>
          <p14:tracePt t="71335" x="5402263" y="2813050"/>
          <p14:tracePt t="71383" x="5411788" y="2822575"/>
          <p14:tracePt t="71466" x="5419725" y="2822575"/>
          <p14:tracePt t="71617" x="5419725" y="2830513"/>
          <p14:tracePt t="72589" x="5411788" y="2830513"/>
          <p14:tracePt t="72675" x="5402263" y="2830513"/>
          <p14:tracePt t="72740" x="5394325" y="2830513"/>
          <p14:tracePt t="72842" x="5384800" y="2830513"/>
          <p14:tracePt t="72943" x="5375275" y="2830513"/>
          <p14:tracePt t="73010" x="5367338" y="2830513"/>
          <p14:tracePt t="73142" x="5357813" y="2830513"/>
          <p14:tracePt t="73225" x="5348288" y="2830513"/>
          <p14:tracePt t="73245" x="5340350" y="2840038"/>
          <p14:tracePt t="73263" x="5330825" y="2840038"/>
          <p14:tracePt t="73313" x="5322888" y="2847975"/>
          <p14:tracePt t="73329" x="5313363" y="2847975"/>
          <p14:tracePt t="73377" x="5286375" y="2867025"/>
          <p14:tracePt t="73395" x="5286375" y="2874963"/>
          <p14:tracePt t="73413" x="5268913" y="2884488"/>
          <p14:tracePt t="73463" x="5259388" y="2911475"/>
          <p14:tracePt t="73479" x="5251450" y="2911475"/>
          <p14:tracePt t="73496" x="5241925" y="2919413"/>
          <p14:tracePt t="73544" x="5232400" y="2938463"/>
          <p14:tracePt t="73563" x="5224463" y="2946400"/>
          <p14:tracePt t="73580" x="5224463" y="2955925"/>
          <p14:tracePt t="73629" x="5205413" y="2973388"/>
          <p14:tracePt t="73696" x="5197475" y="2990850"/>
          <p14:tracePt t="73714" x="5197475" y="3000375"/>
          <p14:tracePt t="73730" x="5187950" y="3009900"/>
          <p14:tracePt t="73779" x="5180013" y="3027363"/>
          <p14:tracePt t="73797" x="5180013" y="3036888"/>
          <p14:tracePt t="73863" x="5180013" y="3044825"/>
          <p14:tracePt t="74095" x="5180013" y="3027363"/>
          <p14:tracePt t="74181" x="5180013" y="3000375"/>
          <p14:tracePt t="74263" x="5180013" y="2990850"/>
          <p14:tracePt t="74299" x="5180013" y="2982913"/>
          <p14:tracePt t="74347" x="5197475" y="2973388"/>
          <p14:tracePt t="74367" x="5197475" y="2965450"/>
          <p14:tracePt t="74415" x="5251450" y="2928938"/>
          <p14:tracePt t="74434" x="5286375" y="2901950"/>
          <p14:tracePt t="74451" x="5313363" y="2894013"/>
          <p14:tracePt t="74500" x="5402263" y="2847975"/>
          <p14:tracePt t="74518" x="5429250" y="2847975"/>
          <p14:tracePt t="74535" x="5465763" y="2830513"/>
          <p14:tracePt t="74586" x="5510213" y="2822575"/>
          <p14:tracePt t="74601" x="5518150" y="2822575"/>
          <p14:tracePt t="74618" x="5527675" y="2822575"/>
          <p14:tracePt t="74667" x="5572125" y="2822575"/>
          <p14:tracePt t="74686" x="5589588" y="2822575"/>
          <p14:tracePt t="74751" x="5608638" y="2822575"/>
          <p14:tracePt t="74769" x="5616575" y="2822575"/>
          <p14:tracePt t="74817" x="5616575" y="2830513"/>
          <p14:tracePt t="75004" x="5599113" y="2830513"/>
          <p14:tracePt t="75020" x="5581650" y="2830513"/>
          <p14:tracePt t="75068" x="5518150" y="2822575"/>
          <p14:tracePt t="75087" x="5500688" y="2822575"/>
          <p14:tracePt t="75136" x="5456238" y="2813050"/>
          <p14:tracePt t="75154" x="5419725" y="2803525"/>
          <p14:tracePt t="75171" x="5402263" y="2803525"/>
          <p14:tracePt t="75220" x="5375275" y="2803525"/>
          <p14:tracePt t="75238" x="5367338" y="2803525"/>
          <p14:tracePt t="75255" x="5357813" y="2803525"/>
          <p14:tracePt t="75304" x="5340350" y="2813050"/>
          <p14:tracePt t="75322" x="5330825" y="2830513"/>
          <p14:tracePt t="75338" x="5322888" y="2840038"/>
          <p14:tracePt t="75390" x="5276850" y="2901950"/>
          <p14:tracePt t="75405" x="5268913" y="2911475"/>
          <p14:tracePt t="75422" x="5259388" y="2911475"/>
          <p14:tracePt t="75471" x="5251450" y="2919413"/>
          <p14:tracePt t="75723" x="5251450" y="2911475"/>
          <p14:tracePt t="75740" x="5251450" y="2901950"/>
          <p14:tracePt t="75790" x="5259388" y="2874963"/>
          <p14:tracePt t="75808" x="5276850" y="2857500"/>
          <p14:tracePt t="75857" x="5322888" y="2822575"/>
          <p14:tracePt t="75874" x="5340350" y="2803525"/>
          <p14:tracePt t="75891" x="5348288" y="2803525"/>
          <p14:tracePt t="75942" x="5411788" y="2776538"/>
          <p14:tracePt t="75958" x="5438775" y="2768600"/>
          <p14:tracePt t="75975" x="5446713" y="2768600"/>
          <p14:tracePt t="76024" x="5473700" y="2751138"/>
          <p14:tracePt t="76059" x="5483225" y="2751138"/>
          <p14:tracePt t="76744" x="5483225" y="2741613"/>
          <p14:tracePt t="76763" x="5473700" y="2741613"/>
          <p14:tracePt t="76779" x="5465763" y="2741613"/>
          <p14:tracePt t="76829" x="5446713" y="2741613"/>
          <p14:tracePt t="76862" x="5438775" y="2741613"/>
          <p14:tracePt t="76911" x="5411788" y="2741613"/>
          <p14:tracePt t="76930" x="5402263" y="2741613"/>
          <p14:tracePt t="76978" x="5375275" y="2751138"/>
          <p14:tracePt t="77013" x="5357813" y="2759075"/>
          <p14:tracePt t="77065" x="5268913" y="2840038"/>
          <p14:tracePt t="77080" x="5251450" y="2857500"/>
          <p14:tracePt t="77097" x="5232400" y="2874963"/>
          <p14:tracePt t="77146" x="5170488" y="2946400"/>
          <p14:tracePt t="77164" x="5160963" y="2973388"/>
          <p14:tracePt t="77181" x="5126038" y="3000375"/>
          <p14:tracePt t="77231" x="5089525" y="3062288"/>
          <p14:tracePt t="77248" x="5081588" y="3081338"/>
          <p14:tracePt t="77264" x="5072063" y="3089275"/>
          <p14:tracePt t="77312" x="5054600" y="3133725"/>
          <p14:tracePt t="77332" x="5045075" y="3152775"/>
          <p14:tracePt t="77380" x="5027613" y="3160713"/>
          <p14:tracePt t="77463" x="5018088" y="3160713"/>
          <p14:tracePt t="77499" x="5010150" y="3160713"/>
          <p14:tracePt t="77549" x="5010150" y="3089275"/>
          <p14:tracePt t="77566" x="5010150" y="3071813"/>
          <p14:tracePt t="77584" x="5018088" y="3036888"/>
          <p14:tracePt t="77635" x="5089525" y="2946400"/>
          <p14:tracePt t="77650" x="5108575" y="2928938"/>
          <p14:tracePt t="77699" x="5214938" y="2822575"/>
          <p14:tracePt t="77717" x="5251450" y="2795588"/>
          <p14:tracePt t="77735" x="5295900" y="2768600"/>
          <p14:tracePt t="77785" x="5357813" y="2751138"/>
          <p14:tracePt t="77800" x="5367338" y="2741613"/>
          <p14:tracePt t="77817" x="5375275" y="2741613"/>
          <p14:tracePt t="77865" x="5402263" y="2741613"/>
          <p14:tracePt t="77885" x="5419725" y="2741613"/>
          <p14:tracePt t="77901" x="5429250" y="2741613"/>
          <p14:tracePt t="77950" x="5456238" y="2741613"/>
          <p14:tracePt t="77985" x="5465763" y="2741613"/>
          <p14:tracePt t="78035" x="5491163" y="2759075"/>
          <p14:tracePt t="78039" x="5500688" y="2759075"/>
          <p14:tracePt t="78052" x="5510213" y="2768600"/>
          <p14:tracePt t="78100" x="5537200" y="2786063"/>
          <p14:tracePt t="78135" x="5545138" y="2795588"/>
          <p14:tracePt t="78185" x="5554663" y="2803525"/>
          <p14:tracePt t="78203" x="5554663" y="2813050"/>
          <p14:tracePt t="78219" x="5554663" y="2822575"/>
          <p14:tracePt t="79258" x="5545138" y="2813050"/>
          <p14:tracePt t="79309" x="5527675" y="2813050"/>
          <p14:tracePt t="79325" x="5518150" y="2813050"/>
          <p14:tracePt t="79389" x="5483225" y="2813050"/>
          <p14:tracePt t="79409" x="5465763" y="2813050"/>
          <p14:tracePt t="79425" x="5438775" y="2813050"/>
          <p14:tracePt t="79475" x="5375275" y="2813050"/>
          <p14:tracePt t="79492" x="5357813" y="2813050"/>
          <p14:tracePt t="79542" x="5259388" y="2840038"/>
          <p14:tracePt t="79560" x="5232400" y="2857500"/>
          <p14:tracePt t="79576" x="5197475" y="2884488"/>
          <p14:tracePt t="79625" x="5143500" y="2938463"/>
          <p14:tracePt t="79660" x="5133975" y="2946400"/>
          <p14:tracePt t="79710" x="5126038" y="2965450"/>
          <p14:tracePt t="79727" x="5126038" y="2973388"/>
          <p14:tracePt t="79743" x="5126038" y="2982913"/>
          <p14:tracePt t="79792" x="5126038" y="2990850"/>
          <p14:tracePt t="79810" x="5126038" y="3000375"/>
          <p14:tracePt t="79859" x="5116513" y="3009900"/>
          <p14:tracePt t="79878" x="5108575" y="3017838"/>
          <p14:tracePt t="79894" x="5108575" y="3036888"/>
          <p14:tracePt t="79944" x="5089525" y="3089275"/>
          <p14:tracePt t="79978" x="5089525" y="3108325"/>
          <p14:tracePt t="80028" x="5081588" y="3108325"/>
          <p14:tracePt t="80111" x="5081588" y="3098800"/>
          <p14:tracePt t="80129" x="5081588" y="3062288"/>
          <p14:tracePt t="80145" x="5081588" y="3054350"/>
          <p14:tracePt t="80194" x="5126038" y="2965450"/>
          <p14:tracePt t="80213" x="5160963" y="2928938"/>
          <p14:tracePt t="80260" x="5303838" y="2822575"/>
          <p14:tracePt t="80280" x="5375275" y="2803525"/>
          <p14:tracePt t="80296" x="5402263" y="2795588"/>
          <p14:tracePt t="80344" x="5473700" y="2795588"/>
          <p14:tracePt t="80363" x="5491163" y="2795588"/>
          <p14:tracePt t="80380" x="5510213" y="2795588"/>
          <p14:tracePt t="80429" x="5554663" y="2795588"/>
          <p14:tracePt t="80447" x="5562600" y="2795588"/>
          <p14:tracePt t="80464" x="5562600" y="2803525"/>
          <p14:tracePt t="80513" x="5572125" y="2803525"/>
          <p14:tracePt t="80614" x="5554663" y="2803525"/>
          <p14:tracePt t="80665" x="5456238" y="2803525"/>
          <p14:tracePt t="80682" x="5367338" y="2803525"/>
          <p14:tracePt t="80698" x="5303838" y="2822575"/>
          <p14:tracePt t="80747" x="5160963" y="2884488"/>
          <p14:tracePt t="80765" x="5153025" y="2901950"/>
          <p14:tracePt t="80783" x="5116513" y="2919413"/>
          <p14:tracePt t="80834" x="5099050" y="2955925"/>
          <p14:tracePt t="80865" x="5089525" y="2965450"/>
          <p14:tracePt t="80912" x="5081588" y="2990850"/>
          <p14:tracePt t="80933" x="5081588" y="3000375"/>
          <p14:tracePt t="81065" x="5081588" y="2973388"/>
          <p14:tracePt t="81084" x="5089525" y="2955925"/>
          <p14:tracePt t="81101" x="5143500" y="2894013"/>
          <p14:tracePt t="81149" x="5259388" y="2786063"/>
          <p14:tracePt t="81167" x="5286375" y="2768600"/>
          <p14:tracePt t="81184" x="5322888" y="2751138"/>
          <p14:tracePt t="81234" x="5384800" y="2724150"/>
          <p14:tracePt t="81236" x="5394325" y="2724150"/>
          <p14:tracePt t="81268" x="5402263" y="2724150"/>
          <p14:tracePt t="81316" x="5411788" y="2724150"/>
          <p14:tracePt t="81383" x="5429250" y="2724150"/>
          <p14:tracePt t="81402" x="5438775" y="2724150"/>
          <p14:tracePt t="81703" x="5411788" y="2724150"/>
          <p14:tracePt t="81736" x="5394325" y="2724150"/>
          <p14:tracePt t="81786" x="5375275" y="2724150"/>
          <p14:tracePt t="81804" x="5357813" y="2724150"/>
          <p14:tracePt t="81820" x="5348288" y="2724150"/>
          <p14:tracePt t="81868" x="5313363" y="2724150"/>
          <p14:tracePt t="81887" x="5303838" y="2732088"/>
          <p14:tracePt t="81905" x="5286375" y="2741613"/>
          <p14:tracePt t="81955" x="5259388" y="2768600"/>
          <p14:tracePt t="81971" x="5251450" y="2776538"/>
          <p14:tracePt t="81988" x="5241925" y="2786063"/>
          <p14:tracePt t="82035" x="5224463" y="2803525"/>
          <p14:tracePt t="82056" x="5214938" y="2803525"/>
          <p14:tracePt t="82104" x="5205413" y="2813050"/>
          <p14:tracePt t="83158" x="5214938" y="2813050"/>
          <p14:tracePt t="85505" x="5205413" y="2813050"/>
          <p14:tracePt t="85554" x="5197475" y="2813050"/>
          <p14:tracePt t="85636" x="5187950" y="2813050"/>
          <p14:tracePt t="85704" x="5180013" y="2813050"/>
          <p14:tracePt t="85723" x="5180013" y="2822575"/>
          <p14:tracePt t="85740" x="5170488" y="2830513"/>
          <p14:tracePt t="85789" x="5160963" y="2874963"/>
          <p14:tracePt t="85807" x="5153025" y="2894013"/>
          <p14:tracePt t="85824" x="5153025" y="2919413"/>
          <p14:tracePt t="85873" x="5143500" y="2982913"/>
          <p14:tracePt t="85891" x="5143500" y="3000375"/>
          <p14:tracePt t="85907" x="5133975" y="3017838"/>
          <p14:tracePt t="85959" x="5133975" y="3054350"/>
          <p14:tracePt t="85991" x="5133975" y="3062288"/>
          <p14:tracePt t="86040" x="5126038" y="3081338"/>
          <p14:tracePt t="86309" x="5126038" y="3071813"/>
          <p14:tracePt t="86423" x="5126038" y="3062288"/>
          <p14:tracePt t="86760" x="5126038" y="3054350"/>
          <p14:tracePt t="88153" x="5116513" y="3044825"/>
          <p14:tracePt t="88352" x="5108575" y="3044825"/>
          <p14:tracePt t="88453" x="5099050" y="3044825"/>
          <p14:tracePt t="88620" x="5099050" y="3054350"/>
          <p14:tracePt t="88669" x="5099050" y="3071813"/>
          <p14:tracePt t="88688" x="5099050" y="3081338"/>
          <p14:tracePt t="88753" x="5089525" y="3108325"/>
          <p14:tracePt t="88771" x="5089525" y="3116263"/>
          <p14:tracePt t="88837" x="5072063" y="3143250"/>
          <p14:tracePt t="88855" x="5062538" y="3160713"/>
          <p14:tracePt t="88921" x="5054600" y="3179763"/>
          <p14:tracePt t="88988" x="5045075" y="3179763"/>
          <p14:tracePt t="89089" x="5045075" y="3170238"/>
          <p14:tracePt t="89106" x="5045075" y="3160713"/>
          <p14:tracePt t="89156" x="5108575" y="3062288"/>
          <p14:tracePt t="89173" x="5126038" y="3027363"/>
          <p14:tracePt t="89228" x="5153025" y="3009900"/>
          <p14:tracePt t="89241" x="5160963" y="3000375"/>
          <p14:tracePt t="89258" x="5170488" y="2990850"/>
          <p14:tracePt t="89309" x="5241925" y="2955925"/>
          <p14:tracePt t="89325" x="5259388" y="2946400"/>
          <p14:tracePt t="89341" x="5286375" y="2928938"/>
          <p14:tracePt t="89390" x="5367338" y="2867025"/>
          <p14:tracePt t="89424" x="5375275" y="2857500"/>
          <p14:tracePt t="89475" x="5384800" y="2857500"/>
          <p14:tracePt t="89592" x="5384800" y="2867025"/>
          <p14:tracePt t="89641" x="5384800" y="2928938"/>
          <p14:tracePt t="89659" x="5384800" y="2946400"/>
          <p14:tracePt t="89707" x="5384800" y="3170238"/>
          <p14:tracePt t="89726" x="5375275" y="3295650"/>
          <p14:tracePt t="89743" x="5367338" y="3348038"/>
          <p14:tracePt t="89792" x="5340350" y="3419475"/>
          <p14:tracePt t="89810" x="5330825" y="3419475"/>
          <p14:tracePt t="89827" x="5330825" y="3429000"/>
          <p14:tracePt t="89875" x="5322888" y="3429000"/>
          <p14:tracePt t="89958" x="5295900" y="3429000"/>
          <p14:tracePt t="89978" x="5286375" y="3429000"/>
          <p14:tracePt t="90026" x="5268913" y="3402013"/>
          <p14:tracePt t="90044" x="5268913" y="3394075"/>
          <p14:tracePt t="90061" x="5259388" y="3384550"/>
          <p14:tracePt t="90109" x="5251450" y="3367088"/>
          <p14:tracePt t="90129" x="5251450" y="3357563"/>
          <p14:tracePt t="93324" x="5251450" y="3348038"/>
          <p14:tracePt t="93391" x="5259388" y="3340100"/>
          <p14:tracePt t="93477" x="5259388" y="3330575"/>
          <p14:tracePt t="95636" x="5268913" y="3330575"/>
          <p14:tracePt t="96141" x="5268913" y="3322638"/>
          <p14:tracePt t="96158" x="5268913" y="3313113"/>
          <p14:tracePt t="96207" x="5286375" y="3133725"/>
          <p14:tracePt t="96225" x="5295900" y="3071813"/>
          <p14:tracePt t="96275" x="5313363" y="2990850"/>
          <p14:tracePt t="96292" x="5313363" y="2982913"/>
          <p14:tracePt t="96309" x="5313363" y="2965450"/>
          <p14:tracePt t="96359" x="5313363" y="2955925"/>
          <p14:tracePt t="96591" x="5313363" y="2973388"/>
          <p14:tracePt t="96628" x="5313363" y="2982913"/>
          <p14:tracePt t="98433" x="5330825" y="3009900"/>
          <p14:tracePt t="98454" x="5330825" y="3017838"/>
          <p14:tracePt t="98469" x="5330825" y="3027363"/>
          <p14:tracePt t="98518" x="5340350" y="3044825"/>
          <p14:tracePt t="98537" x="5348288" y="3054350"/>
          <p14:tracePt t="98555" x="5348288" y="3062288"/>
          <p14:tracePt t="98603" x="5357813" y="3081338"/>
          <p14:tracePt t="98620" x="5357813" y="3089275"/>
          <p14:tracePt t="98637" x="5367338" y="3098800"/>
          <p14:tracePt t="98686" x="5375275" y="3143250"/>
          <p14:tracePt t="98704" x="5375275" y="3160713"/>
          <p14:tracePt t="98756" x="5384800" y="3187700"/>
          <p14:tracePt t="98771" x="5384800" y="3197225"/>
          <p14:tracePt t="98788" x="5394325" y="3197225"/>
          <p14:tracePt t="98837" x="5394325" y="3205163"/>
          <p14:tracePt t="99237" x="5384800" y="3197225"/>
          <p14:tracePt t="99320" x="5375275" y="3197225"/>
          <p14:tracePt t="99340" x="5367338" y="3197225"/>
          <p14:tracePt t="99406" x="5357813" y="3197225"/>
          <p14:tracePt t="99472" x="5348288" y="3187700"/>
          <p14:tracePt t="99639" x="5348288" y="3179763"/>
          <p14:tracePt t="99807" x="5348288" y="3170238"/>
          <p14:tracePt t="101314" x="5348288" y="3160713"/>
          <p14:tracePt t="101351" x="5348288" y="3143250"/>
          <p14:tracePt t="101402" x="5348288" y="3116263"/>
          <p14:tracePt t="101434" x="5348288" y="3108325"/>
          <p14:tracePt t="101483" x="5348288" y="3081338"/>
          <p14:tracePt t="101502" x="5348288" y="3054350"/>
          <p14:tracePt t="101518" x="5348288" y="3044825"/>
          <p14:tracePt t="101567" x="5348288" y="2990850"/>
          <p14:tracePt t="101585" x="5348288" y="2982913"/>
          <p14:tracePt t="101632" x="5348288" y="2955925"/>
          <p14:tracePt t="101668" x="5348288" y="2946400"/>
          <p14:tracePt t="101819" x="5348288" y="2955925"/>
          <p14:tracePt t="101836" x="5348288" y="2965450"/>
          <p14:tracePt t="101885" x="5322888" y="3027363"/>
          <p14:tracePt t="101904" x="5322888" y="3044825"/>
          <p14:tracePt t="101920" x="5322888" y="3071813"/>
          <p14:tracePt t="101970" x="5313363" y="3133725"/>
          <p14:tracePt t="101987" x="5313363" y="3152775"/>
          <p14:tracePt t="102037" x="5313363" y="3251200"/>
          <p14:tracePt t="102054" x="5313363" y="3268663"/>
          <p14:tracePt t="102071" x="5313363" y="3286125"/>
          <p14:tracePt t="102121" x="5313363" y="3303588"/>
          <p14:tracePt t="102138" x="5313363" y="3313113"/>
          <p14:tracePt t="102286" x="5313363" y="3303588"/>
          <p14:tracePt t="102305" x="5313363" y="3295650"/>
          <p14:tracePt t="102322" x="5313363" y="3268663"/>
          <p14:tracePt t="102373" x="5313363" y="3214688"/>
          <p14:tracePt t="102389" x="5313363" y="3197225"/>
          <p14:tracePt t="102437" x="5313363" y="3143250"/>
          <p14:tracePt t="102456" x="5313363" y="3133725"/>
          <p14:tracePt t="102473" x="5313363" y="3116263"/>
          <p14:tracePt t="102523" x="5313363" y="3081338"/>
          <p14:tracePt t="102540" x="5313363" y="3071813"/>
          <p14:tracePt t="102556" x="5313363" y="3062288"/>
          <p14:tracePt t="102606" x="5313363" y="3027363"/>
          <p14:tracePt t="102755" x="5313363" y="3036888"/>
          <p14:tracePt t="102775" x="5303838" y="3044825"/>
          <p14:tracePt t="102791" x="5303838" y="3054350"/>
          <p14:tracePt t="102840" x="5303838" y="3108325"/>
          <p14:tracePt t="102858" x="5303838" y="3125788"/>
          <p14:tracePt t="102876" x="5303838" y="3179763"/>
          <p14:tracePt t="102926" x="5313363" y="3303588"/>
          <p14:tracePt t="102942" x="5322888" y="3330575"/>
          <p14:tracePt t="102958" x="5322888" y="3348038"/>
          <p14:tracePt t="103007" x="5375275" y="3509963"/>
          <p14:tracePt t="103026" x="5394325" y="3581400"/>
          <p14:tracePt t="103074" x="5438775" y="3679825"/>
          <p14:tracePt t="103092" x="5456238" y="3741738"/>
          <p14:tracePt t="103109" x="5473700" y="3768725"/>
          <p14:tracePt t="103158" x="5491163" y="3813175"/>
          <p14:tracePt t="103176" x="5500688" y="3830638"/>
          <p14:tracePt t="103193" x="5510213" y="3848100"/>
          <p14:tracePt t="103241" x="5518150" y="3867150"/>
          <p14:tracePt t="103260" x="5527675" y="3867150"/>
          <p14:tracePt t="103327" x="5545138" y="3884613"/>
          <p14:tracePt t="103360" x="5554663" y="3884613"/>
          <p14:tracePt t="103408" x="5562600" y="3894138"/>
          <p14:tracePt t="103494" x="5572125" y="3894138"/>
          <p14:tracePt t="103559" x="5581650" y="3894138"/>
          <p14:tracePt t="104063" x="5572125" y="3884613"/>
          <p14:tracePt t="104129" x="5554663" y="3857625"/>
          <p14:tracePt t="104148" x="5537200" y="3822700"/>
          <p14:tracePt t="104198" x="5510213" y="3751263"/>
          <p14:tracePt t="104215" x="5500688" y="3724275"/>
          <p14:tracePt t="104232" x="5491163" y="3697288"/>
          <p14:tracePt t="104283" x="5465763" y="3554413"/>
          <p14:tracePt t="104299" x="5456238" y="3500438"/>
          <p14:tracePt t="104315" x="5446713" y="3473450"/>
          <p14:tracePt t="104364" x="5438775" y="3429000"/>
          <p14:tracePt t="104400" x="5438775" y="3419475"/>
          <p14:tracePt t="105186" x="5438775" y="3411538"/>
          <p14:tracePt t="105437" x="5438775" y="3419475"/>
          <p14:tracePt t="105486" x="5438775" y="3446463"/>
          <p14:tracePt t="105504" x="5438775" y="3455988"/>
          <p14:tracePt t="105521" x="5438775" y="3473450"/>
          <p14:tracePt t="105572" x="5438775" y="3490913"/>
          <p14:tracePt t="105637" x="5438775" y="3509963"/>
          <p14:tracePt t="105839" x="5438775" y="3517900"/>
          <p14:tracePt t="105990" x="5438775" y="3527425"/>
          <p14:tracePt t="106122" x="5438775" y="3536950"/>
          <p14:tracePt t="106441" x="5438775" y="3544888"/>
          <p14:tracePt t="106608" x="5438775" y="3554413"/>
          <p14:tracePt t="106710" x="5438775" y="3562350"/>
          <p14:tracePt t="106757" x="5438775" y="3581400"/>
          <p14:tracePt t="106793" x="5438775" y="3589338"/>
          <p14:tracePt t="106842" x="5438775" y="3608388"/>
          <p14:tracePt t="106861" x="5438775" y="3616325"/>
          <p14:tracePt t="106926" x="5438775" y="3625850"/>
          <p14:tracePt t="108601" x="5562600" y="3911600"/>
          <p14:tracePt t="108620" x="5634038" y="4062413"/>
          <p14:tracePt t="108636" x="5661025" y="4116388"/>
          <p14:tracePt t="108687" x="5776913" y="4268788"/>
          <p14:tracePt t="108703" x="5795963" y="4286250"/>
          <p14:tracePt t="108721" x="5822950" y="4340225"/>
          <p14:tracePt t="108771" x="5867400" y="4394200"/>
          <p14:tracePt t="108852" x="5867400" y="4402138"/>
          <p14:tracePt t="109507" x="5867400" y="4394200"/>
          <p14:tracePt t="109574" x="5857875" y="4384675"/>
          <p14:tracePt t="109591" x="5840413" y="4375150"/>
          <p14:tracePt t="109641" x="5715000" y="4268788"/>
          <p14:tracePt t="109658" x="5670550" y="4224338"/>
          <p14:tracePt t="109675" x="5626100" y="4160838"/>
          <p14:tracePt t="109724" x="5465763" y="3929063"/>
          <p14:tracePt t="109742" x="5394325" y="3768725"/>
          <p14:tracePt t="109758" x="5367338" y="3714750"/>
          <p14:tracePt t="109807" x="5303838" y="3527425"/>
          <p14:tracePt t="109826" x="5286375" y="3482975"/>
          <p14:tracePt t="109843" x="5286375" y="3429000"/>
          <p14:tracePt t="109892" x="5276850" y="3330575"/>
          <p14:tracePt t="109909" x="5276850" y="3303588"/>
          <p14:tracePt t="109926" x="5276850" y="3276600"/>
          <p14:tracePt t="109977" x="5276850" y="3214688"/>
          <p14:tracePt t="110040" x="5276850" y="3179763"/>
          <p14:tracePt t="110076" x="5276850" y="3170238"/>
          <p14:tracePt t="110160" x="5276850" y="3152775"/>
          <p14:tracePt t="110295" x="5276850" y="3143250"/>
          <p14:tracePt t="110629" x="5276850" y="3152775"/>
          <p14:tracePt t="110695" x="5276850" y="3160713"/>
          <p14:tracePt t="110761" x="5276850" y="3179763"/>
          <p14:tracePt t="110781" x="5276850" y="3187700"/>
          <p14:tracePt t="110798" x="5276850" y="3205163"/>
          <p14:tracePt t="110846" x="5276850" y="3259138"/>
          <p14:tracePt t="110864" x="5276850" y="3295650"/>
          <p14:tracePt t="110881" x="5276850" y="3303588"/>
          <p14:tracePt t="110929" x="5286375" y="3367088"/>
          <p14:tracePt t="110948" x="5295900" y="3394075"/>
          <p14:tracePt t="110965" x="5295900" y="3411538"/>
          <p14:tracePt t="111019" x="5313363" y="3455988"/>
          <p14:tracePt t="111032" x="5313363" y="3465513"/>
          <p14:tracePt t="111081" x="5340350" y="3527425"/>
          <p14:tracePt t="111098" x="5340350" y="3544888"/>
          <p14:tracePt t="111115" x="5357813" y="3571875"/>
          <p14:tracePt t="111165" x="5384800" y="3670300"/>
          <p14:tracePt t="111182" x="5394325" y="3697288"/>
          <p14:tracePt t="111199" x="5402263" y="3714750"/>
          <p14:tracePt t="111247" x="5429250" y="3768725"/>
          <p14:tracePt t="111266" x="5446713" y="3786188"/>
          <p14:tracePt t="111283" x="5446713" y="3803650"/>
          <p14:tracePt t="111331" x="5483225" y="3857625"/>
          <p14:tracePt t="111350" x="5491163" y="3875088"/>
          <p14:tracePt t="111367" x="5500688" y="3894138"/>
          <p14:tracePt t="111416" x="5527675" y="3919538"/>
          <p14:tracePt t="111434" x="5537200" y="3929063"/>
          <p14:tracePt t="111482" x="5554663" y="3946525"/>
          <p14:tracePt t="111501" x="5562600" y="3946525"/>
          <p14:tracePt t="111518" x="5572125" y="3965575"/>
          <p14:tracePt t="111568" x="5589588" y="4000500"/>
          <p14:tracePt t="111601" x="5589588" y="4010025"/>
          <p14:tracePt t="111649" x="5599113" y="4037013"/>
          <p14:tracePt t="111668" x="5608638" y="4044950"/>
          <p14:tracePt t="111734" x="5616575" y="4071938"/>
          <p14:tracePt t="111801" x="5626100" y="4098925"/>
          <p14:tracePt t="111820" x="5634038" y="4108450"/>
          <p14:tracePt t="111886" x="5643563" y="4133850"/>
          <p14:tracePt t="111903" x="5653088" y="4143375"/>
          <p14:tracePt t="112054" x="5643563" y="4116388"/>
          <p14:tracePt t="112071" x="5608638" y="4062413"/>
          <p14:tracePt t="112121" x="5510213" y="3902075"/>
          <p14:tracePt t="112137" x="5483225" y="3857625"/>
          <p14:tracePt t="112154" x="5465763" y="3830638"/>
          <p14:tracePt t="112201" x="5402263" y="3724275"/>
          <p14:tracePt t="112221" x="5375275" y="3670300"/>
          <p14:tracePt t="112237" x="5357813" y="3643313"/>
          <p14:tracePt t="112286" x="5330825" y="3562350"/>
          <p14:tracePt t="112304" x="5322888" y="3544888"/>
          <p14:tracePt t="112321" x="5313363" y="3490913"/>
          <p14:tracePt t="112372" x="5276850" y="3419475"/>
          <p14:tracePt t="112388" x="5268913" y="3402013"/>
          <p14:tracePt t="112455" x="5268913" y="3375025"/>
          <p14:tracePt t="112473" x="5259388" y="3367088"/>
          <p14:tracePt t="112521" x="5259388" y="3357563"/>
          <p14:tracePt t="112524" x="5259388" y="3348038"/>
          <p14:tracePt t="112606" x="5259388" y="3340100"/>
          <p14:tracePt t="115286" x="5259388" y="3348038"/>
          <p14:tracePt t="115334" x="5295900" y="3482975"/>
          <p14:tracePt t="115353" x="5322888" y="3536950"/>
          <p14:tracePt t="115370" x="5340350" y="3589338"/>
          <p14:tracePt t="115423" x="5348288" y="3625850"/>
          <p14:tracePt t="115437" x="5357813" y="3625850"/>
          <p14:tracePt t="115567" x="5357813" y="3562350"/>
          <p14:tracePt t="115587" x="5357813" y="3490913"/>
          <p14:tracePt t="115604" x="5357813" y="3465513"/>
          <p14:tracePt t="115655" x="5348288" y="3384550"/>
          <p14:tracePt t="115671" x="5348288" y="3367088"/>
          <p14:tracePt t="115688" x="5330825" y="3303588"/>
          <p14:tracePt t="115738" x="5313363" y="3241675"/>
          <p14:tracePt t="115755" x="5303838" y="3232150"/>
          <p14:tracePt t="115804" x="5295900" y="3205163"/>
          <p14:tracePt t="115822" x="5286375" y="3197225"/>
          <p14:tracePt t="115888" x="5286375" y="3187700"/>
          <p14:tracePt t="116090" x="5276850" y="3187700"/>
          <p14:tracePt t="116540" x="5276850" y="3179763"/>
          <p14:tracePt t="116559" x="5276850" y="3170238"/>
          <p14:tracePt t="116607" x="5276850" y="3160713"/>
          <p14:tracePt t="116709" x="5286375" y="3160713"/>
          <p14:tracePt t="116726" x="5303838" y="3160713"/>
          <p14:tracePt t="116775" x="6330950" y="3054350"/>
          <p14:tracePt t="116793" x="6518275" y="3027363"/>
          <p14:tracePt t="116810" x="6848475" y="2946400"/>
          <p14:tracePt t="116859" x="7108825" y="2911475"/>
          <p14:tracePt t="116877" x="7126288" y="2911475"/>
          <p14:tracePt t="116926" x="7215188" y="2884488"/>
          <p14:tracePt t="116944" x="7242175" y="2884488"/>
          <p14:tracePt t="116961" x="7286625" y="2867025"/>
          <p14:tracePt t="117011" x="7296150" y="2867025"/>
          <p14:tracePt t="117091" x="7251700" y="2894013"/>
          <p14:tracePt t="117112" x="7099300" y="3017838"/>
          <p14:tracePt t="117129" x="6884988" y="3232150"/>
          <p14:tracePt t="117179" x="6411913" y="3687763"/>
          <p14:tracePt t="117195" x="6330950" y="3751263"/>
          <p14:tracePt t="117245" x="6153150" y="3983038"/>
          <p14:tracePt t="117262" x="6081713" y="4062413"/>
          <p14:tracePt t="117279" x="6037263" y="4098925"/>
          <p14:tracePt t="117329" x="5938838" y="4268788"/>
          <p14:tracePt t="117346" x="5911850" y="4295775"/>
          <p14:tracePt t="117363" x="5894388" y="4322763"/>
          <p14:tracePt t="117411" x="5867400" y="4367213"/>
          <p14:tracePt t="117430" x="5857875" y="4384675"/>
          <p14:tracePt t="117447" x="5848350" y="4394200"/>
          <p14:tracePt t="117499" x="5830888" y="4446588"/>
          <p14:tracePt t="117514" x="5803900" y="4473575"/>
          <p14:tracePt t="117530" x="5803900" y="4491038"/>
          <p14:tracePt t="117579" x="5776913" y="4518025"/>
          <p14:tracePt t="117597" x="5776913" y="4527550"/>
          <p14:tracePt t="117647" x="5768975" y="4537075"/>
          <p14:tracePt t="118214" x="5768975" y="4527550"/>
          <p14:tracePt t="118364" x="5759450" y="4518025"/>
          <p14:tracePt t="118384" x="5759450" y="4510088"/>
          <p14:tracePt t="118401" x="5759450" y="4500563"/>
          <p14:tracePt t="118450" x="5732463" y="4438650"/>
          <p14:tracePt t="118469" x="5715000" y="4367213"/>
          <p14:tracePt t="118485" x="5688013" y="4276725"/>
          <p14:tracePt t="118534" x="5589588" y="4044950"/>
          <p14:tracePt t="118552" x="5572125" y="4000500"/>
          <p14:tracePt t="118569" x="5554663" y="3965575"/>
          <p14:tracePt t="118616" x="5510213" y="3848100"/>
          <p14:tracePt t="118636" x="5500688" y="3822700"/>
          <p14:tracePt t="118653" x="5491163" y="3813175"/>
          <p14:tracePt t="118704" x="5473700" y="3786188"/>
          <p14:tracePt t="118719" x="5473700" y="3776663"/>
          <p14:tracePt t="118768" x="5446713" y="3759200"/>
          <p14:tracePt t="118786" x="5446713" y="3751263"/>
          <p14:tracePt t="118852" x="5438775" y="3741738"/>
          <p14:tracePt t="118933" x="5429250" y="3724275"/>
          <p14:tracePt t="118954" x="5419725" y="3714750"/>
          <p14:tracePt t="119020" x="5411788" y="3705225"/>
          <p14:tracePt t="119038" x="5402263" y="3705225"/>
          <p14:tracePt t="119086" x="5402263" y="3687763"/>
          <p14:tracePt t="119090" x="5394325" y="3687763"/>
          <p14:tracePt t="119105" x="5394325" y="3679825"/>
          <p14:tracePt t="119168" x="5375275" y="3660775"/>
          <p14:tracePt t="119189" x="5375275" y="3652838"/>
          <p14:tracePt t="119205" x="5367338" y="3643313"/>
          <p14:tracePt t="119252" x="5357813" y="3625850"/>
          <p14:tracePt t="119338" x="5357813" y="3608388"/>
          <p14:tracePt t="119487" x="5357813" y="3598863"/>
          <p14:tracePt t="120226" x="5348288" y="3598863"/>
          <p14:tracePt t="120291" x="5330825" y="3598863"/>
          <p14:tracePt t="120311" x="5313363" y="3581400"/>
          <p14:tracePt t="120327" x="5313363" y="3571875"/>
          <p14:tracePt t="120377" x="5276850" y="3536950"/>
          <p14:tracePt t="120411" x="5268913" y="3527425"/>
          <p14:tracePt t="122069" x="5268913" y="3517900"/>
          <p14:tracePt t="122087" x="5268913" y="3509963"/>
          <p14:tracePt t="122136" x="5268913" y="3490913"/>
          <p14:tracePt t="122170" x="5268913" y="3482975"/>
          <p14:tracePt t="122218" x="5232400" y="3465513"/>
          <p14:tracePt t="122237" x="5224463" y="3455988"/>
          <p14:tracePt t="122254" x="5214938" y="3455988"/>
          <p14:tracePt t="122304" x="5187950" y="3419475"/>
          <p14:tracePt t="122321" x="5180013" y="3411538"/>
          <p14:tracePt t="122370" x="5133975" y="3384550"/>
          <p14:tracePt t="122388" x="5126038" y="3375025"/>
          <p14:tracePt t="122404" x="5116513" y="3367088"/>
          <p14:tracePt t="122454" x="5089525" y="3340100"/>
          <p14:tracePt t="122471" x="5081588" y="3330575"/>
          <p14:tracePt t="122538" x="5072063" y="3330575"/>
          <p14:tracePt t="123575" x="5081588" y="3330575"/>
          <p14:tracePt t="123657" x="5089525" y="3330575"/>
          <p14:tracePt t="123743" x="5099050" y="3322638"/>
          <p14:tracePt t="123762" x="5108575" y="3322638"/>
          <p14:tracePt t="123811" x="5143500" y="3295650"/>
          <p14:tracePt t="123828" x="5160963" y="3286125"/>
          <p14:tracePt t="123845" x="5170488" y="3276600"/>
          <p14:tracePt t="123895" x="5205413" y="3268663"/>
          <p14:tracePt t="123913" x="5214938" y="3259138"/>
          <p14:tracePt t="123929" x="5224463" y="3259138"/>
          <p14:tracePt t="123978" x="5241925" y="3251200"/>
          <p14:tracePt t="123996" x="5241925" y="3241675"/>
          <p14:tracePt t="124013" x="5251450" y="3241675"/>
          <p14:tracePt t="124212" x="5224463" y="3241675"/>
          <p14:tracePt t="124230" x="5197475" y="3241675"/>
          <p14:tracePt t="124247" x="5180013" y="3241675"/>
          <p14:tracePt t="124297" x="5133975" y="3241675"/>
          <p14:tracePt t="124315" x="5099050" y="3241675"/>
          <p14:tracePt t="124331" x="5081588" y="3241675"/>
          <p14:tracePt t="124379" x="4983163" y="3241675"/>
          <p14:tracePt t="124398" x="4956175" y="3241675"/>
          <p14:tracePt t="124416" x="4929188" y="3241675"/>
          <p14:tracePt t="124467" x="4840288" y="3241675"/>
          <p14:tracePt t="124482" x="4822825" y="3241675"/>
          <p14:tracePt t="124529" x="4759325" y="3241675"/>
          <p14:tracePt t="124548" x="4751388" y="3241675"/>
          <p14:tracePt t="124566" x="4741863" y="3241675"/>
          <p14:tracePt t="124632" x="4732338" y="3241675"/>
          <p14:tracePt t="124696" x="4724400" y="3241675"/>
          <p14:tracePt t="124732" x="4714875" y="3241675"/>
          <p14:tracePt t="124783" x="4697413" y="3241675"/>
          <p14:tracePt t="124816" x="4687888" y="3241675"/>
          <p14:tracePt t="124865" x="4670425" y="3241675"/>
          <p14:tracePt t="124884" x="4660900" y="3241675"/>
          <p14:tracePt t="124932" x="4652963" y="3232150"/>
          <p14:tracePt t="125369" x="4652963" y="3224213"/>
          <p14:tracePt t="125503" x="4652963" y="3214688"/>
          <p14:tracePt t="125585" x="4660900" y="3214688"/>
          <p14:tracePt t="125819" x="4643438" y="3214688"/>
          <p14:tracePt t="125839" x="4625975" y="3214688"/>
          <p14:tracePt t="125855" x="4616450" y="3214688"/>
          <p14:tracePt t="125904" x="4572000" y="3214688"/>
          <p14:tracePt t="125970" x="4545013" y="3205163"/>
          <p14:tracePt t="126137" x="4545013" y="3187700"/>
          <p14:tracePt t="126156" x="4554538" y="3187700"/>
          <p14:tracePt t="126173" x="4572000" y="3187700"/>
          <p14:tracePt t="126223" x="4687888" y="3187700"/>
          <p14:tracePt t="126241" x="4741863" y="3187700"/>
          <p14:tracePt t="126257" x="4776788" y="3187700"/>
          <p14:tracePt t="126307" x="4867275" y="3187700"/>
          <p14:tracePt t="126324" x="4875213" y="3187700"/>
          <p14:tracePt t="126372" x="4929188" y="3187700"/>
          <p14:tracePt t="126391" x="4991100" y="3197225"/>
          <p14:tracePt t="126408" x="5018088" y="3197225"/>
          <p14:tracePt t="126458" x="5099050" y="3205163"/>
          <p14:tracePt t="126475" x="5116513" y="3205163"/>
          <p14:tracePt t="126492" x="5133975" y="3205163"/>
          <p14:tracePt t="126542" x="5187950" y="3205163"/>
          <p14:tracePt t="126558" x="5197475" y="3205163"/>
          <p14:tracePt t="126659" x="5205413" y="3205163"/>
          <p14:tracePt t="126708" x="5214938" y="3205163"/>
          <p14:tracePt t="126726" x="5224463" y="3205163"/>
          <p14:tracePt t="126775" x="5232400" y="3214688"/>
          <p14:tracePt t="126793" x="5241925" y="3214688"/>
          <p14:tracePt t="126810" x="5251450" y="3224213"/>
          <p14:tracePt t="126860" x="5268913" y="3241675"/>
          <p14:tracePt t="126893" x="5268913" y="3251200"/>
          <p14:tracePt t="126944" x="5286375" y="3251200"/>
          <p14:tracePt t="126960" x="5295900" y="3259138"/>
          <p14:tracePt t="126977" x="5303838" y="3259138"/>
          <p14:tracePt t="127028" x="5313363" y="3268663"/>
          <p14:tracePt t="127091" x="5322888" y="3268663"/>
          <p14:tracePt t="127662" x="5322888" y="3276600"/>
          <p14:tracePt t="127813" x="5322888" y="3286125"/>
          <p14:tracePt t="127895" x="5313363" y="3286125"/>
          <p14:tracePt t="128146" x="5303838" y="3286125"/>
          <p14:tracePt t="128819" x="5295900" y="3286125"/>
          <p14:tracePt t="128872" x="5286375" y="3286125"/>
          <p14:tracePt t="128953" x="5276850" y="3286125"/>
          <p14:tracePt t="129054" x="5268913" y="3276600"/>
          <p14:tracePt t="129121" x="5268913" y="3268663"/>
          <p14:tracePt t="129187" x="5268913" y="3259138"/>
          <p14:tracePt t="129288" x="5268913" y="3251200"/>
          <p14:tracePt t="129355" x="5268913" y="3241675"/>
          <p14:tracePt t="130879" x="5268913" y="3232150"/>
          <p14:tracePt t="131093" x="5259388" y="3232150"/>
          <p14:tracePt t="131115" x="5241925" y="3224213"/>
          <p14:tracePt t="131180" x="5232400" y="3197225"/>
          <p14:tracePt t="131261" x="5224463" y="3179763"/>
          <p14:tracePt t="131282" x="5224463" y="3170238"/>
          <p14:tracePt t="131348" x="5224463" y="3160713"/>
          <p14:tracePt t="131382" x="5224463" y="3152775"/>
          <p14:tracePt t="131432" x="5224463" y="3143250"/>
          <p14:tracePt t="131497" x="5224463" y="3133725"/>
          <p14:tracePt t="131582" x="5224463" y="3125788"/>
          <p14:tracePt t="131664" x="5224463" y="3116263"/>
          <p14:tracePt t="131749" x="5224463" y="3108325"/>
          <p14:tracePt t="131767" x="5224463" y="3098800"/>
          <p14:tracePt t="132135" x="5224463" y="3125788"/>
          <p14:tracePt t="133777" x="5224463" y="3116263"/>
          <p14:tracePt t="133912" x="5224463" y="3108325"/>
          <p14:tracePt t="134061" x="5224463" y="3098800"/>
          <p14:tracePt t="134397" x="5224463" y="3089275"/>
          <p14:tracePt t="136389" x="5224463" y="3081338"/>
          <p14:tracePt t="136490" x="5224463" y="3071813"/>
          <p14:tracePt t="136558" x="5224463" y="3062288"/>
          <p14:tracePt t="136855" x="5214938" y="3062288"/>
          <p14:tracePt t="137043" x="5205413" y="3062288"/>
          <p14:tracePt t="138381" x="5205413" y="3044825"/>
          <p14:tracePt t="138400" x="5205413" y="3036888"/>
          <p14:tracePt t="138500" x="5205413" y="3027363"/>
          <p14:tracePt t="140494" x="5197475" y="3027363"/>
          <p14:tracePt t="140627" x="5197475" y="3017838"/>
          <p14:tracePt t="141850" x="5205413" y="3017838"/>
          <p14:tracePt t="141867" x="5205413" y="3027363"/>
          <p14:tracePt t="141934" x="5214938" y="3027363"/>
          <p14:tracePt t="142018" x="5214938" y="3036888"/>
          <p14:tracePt t="142068" x="5224463" y="3044825"/>
          <p14:tracePt t="142149" x="5232400" y="3054350"/>
          <p14:tracePt t="142237" x="5241925" y="3054350"/>
          <p14:tracePt t="142300" x="5251450" y="3062288"/>
          <p14:tracePt t="142552" x="5268913" y="3081338"/>
          <p14:tracePt t="142571" x="5268913" y="3089275"/>
          <p14:tracePt t="142589" x="5276850" y="3098800"/>
          <p14:tracePt t="142638" x="5295900" y="3108325"/>
          <p14:tracePt t="142654" x="5303838" y="3108325"/>
          <p14:tracePt t="142703" x="5313363" y="3125788"/>
          <p14:tracePt t="142722" x="5322888" y="3125788"/>
          <p14:tracePt t="142738" x="5330825" y="3125788"/>
          <p14:tracePt t="142805" x="5340350" y="3125788"/>
          <p14:tracePt t="142906" x="5348288" y="3125788"/>
          <p14:tracePt t="142955" x="5357813" y="3116263"/>
          <p14:tracePt t="143022" x="5367338" y="3108325"/>
          <p14:tracePt t="143307" x="5375275" y="3108325"/>
          <p14:tracePt t="143609" x="5367338" y="3108325"/>
          <p14:tracePt t="143910" x="5330825" y="3108325"/>
          <p14:tracePt t="143915" x="5322888" y="3108325"/>
          <p14:tracePt t="143928" x="5313363" y="3108325"/>
          <p14:tracePt t="143944" x="5303838" y="3108325"/>
          <p14:tracePt t="143993" x="5224463" y="3108325"/>
          <p14:tracePt t="144011" x="5180013" y="3108325"/>
          <p14:tracePt t="144028" x="5153025" y="3108325"/>
          <p14:tracePt t="144077" x="5072063" y="3108325"/>
          <p14:tracePt t="144095" x="5037138" y="3108325"/>
          <p14:tracePt t="144143" x="4911725" y="3098800"/>
          <p14:tracePt t="144163" x="4867275" y="3098800"/>
          <p14:tracePt t="144179" x="4840288" y="3089275"/>
          <p14:tracePt t="144227" x="4714875" y="3081338"/>
          <p14:tracePt t="144246" x="4697413" y="3081338"/>
          <p14:tracePt t="144263" x="4687888" y="3081338"/>
          <p14:tracePt t="144312" x="4660900" y="3081338"/>
          <p14:tracePt t="144329" x="4643438" y="3081338"/>
          <p14:tracePt t="144394" x="4616450" y="3071813"/>
          <p14:tracePt t="144413" x="4608513" y="3071813"/>
          <p14:tracePt t="144461" x="4581525" y="3071813"/>
          <p14:tracePt t="144480" x="4562475" y="3071813"/>
          <p14:tracePt t="144548" x="4554538" y="3071813"/>
          <p14:tracePt t="144947" x="4572000" y="3062288"/>
          <p14:tracePt t="144983" x="4598988" y="3062288"/>
          <p14:tracePt t="145033" x="4884738" y="3062288"/>
          <p14:tracePt t="145050" x="4991100" y="3071813"/>
          <p14:tracePt t="145067" x="5045075" y="3081338"/>
          <p14:tracePt t="145117" x="5224463" y="3098800"/>
          <p14:tracePt t="145134" x="5251450" y="3108325"/>
          <p14:tracePt t="145184" x="5268913" y="3108325"/>
          <p14:tracePt t="145200" x="5276850" y="3108325"/>
          <p14:tracePt t="145267" x="5286375" y="3116263"/>
          <p14:tracePt t="145368" x="5295900" y="3116263"/>
          <p14:tracePt t="145751" x="5295900" y="3125788"/>
          <p14:tracePt t="145918" x="5303838" y="3125788"/>
          <p14:tracePt t="145985" x="5384800" y="3125788"/>
          <p14:tracePt t="145989" x="5411788" y="3125788"/>
          <p14:tracePt t="146005" x="5429250" y="3125788"/>
          <p14:tracePt t="146021" x="5438775" y="3125788"/>
          <p14:tracePt t="146073" x="5473700" y="3125788"/>
          <p14:tracePt t="146105" x="5491163" y="3125788"/>
          <p14:tracePt t="146154" x="5510213" y="3125788"/>
          <p14:tracePt t="146172" x="5518150" y="3125788"/>
          <p14:tracePt t="146189" x="5527675" y="3125788"/>
          <p14:tracePt t="146239" x="5545138" y="3125788"/>
          <p14:tracePt t="146256" x="5554663" y="3125788"/>
          <p14:tracePt t="146305" x="5562600" y="3125788"/>
          <p14:tracePt t="146387" x="5572125" y="3125788"/>
          <p14:tracePt t="146707" x="5562600" y="3125788"/>
          <p14:tracePt t="146725" x="5554663" y="3125788"/>
          <p14:tracePt t="146742" x="5545138" y="3125788"/>
          <p14:tracePt t="146790" x="5518150" y="3133725"/>
          <p14:tracePt t="146809" x="5500688" y="3133725"/>
          <p14:tracePt t="146876" x="5473700" y="3133725"/>
          <p14:tracePt t="146958" x="5456238" y="3133725"/>
          <p14:tracePt t="147023" x="5446713" y="3133725"/>
          <p14:tracePt t="147227" x="5456238" y="3133725"/>
          <p14:tracePt t="147275" x="5465763" y="3133725"/>
          <p14:tracePt t="147294" x="5473700" y="3133725"/>
          <p14:tracePt t="147357" x="5491163" y="3133725"/>
          <p14:tracePt t="147377" x="5500688" y="3133725"/>
          <p14:tracePt t="147444" x="5518150" y="3133725"/>
          <p14:tracePt t="147513" x="5527675" y="3133725"/>
          <p14:tracePt t="147529" x="5537200" y="3133725"/>
          <p14:tracePt t="147595" x="5554663" y="3133725"/>
          <p14:tracePt t="147629" x="5562600" y="3133725"/>
          <p14:tracePt t="147696" x="5572125" y="3133725"/>
          <p14:tracePt t="147780" x="5581650" y="3133725"/>
          <p14:tracePt t="147846" x="5589588" y="3133725"/>
          <p14:tracePt t="148079" x="5581650" y="3133725"/>
          <p14:tracePt t="148146" x="5562600" y="3133725"/>
          <p14:tracePt t="148231" x="5545138" y="3133725"/>
          <p14:tracePt t="148266" x="5537200" y="3133725"/>
          <p14:tracePt t="148315" x="5527675" y="3133725"/>
          <p14:tracePt t="148349" x="5518150" y="3133725"/>
          <p14:tracePt t="148399" x="5483225" y="3133725"/>
          <p14:tracePt t="148465" x="5446713" y="3116263"/>
          <p14:tracePt t="148484" x="5419725" y="3116263"/>
          <p14:tracePt t="148500" x="5402263" y="3108325"/>
          <p14:tracePt t="148549" x="5251450" y="3081338"/>
          <p14:tracePt t="148567" x="5205413" y="3081338"/>
          <p14:tracePt t="148585" x="5099050" y="3062288"/>
          <p14:tracePt t="148634" x="4902200" y="3054350"/>
          <p14:tracePt t="148651" x="4840288" y="3054350"/>
          <p14:tracePt t="148668" x="4795838" y="3054350"/>
          <p14:tracePt t="148717" x="4687888" y="3054350"/>
          <p14:tracePt t="148735" x="4643438" y="3054350"/>
          <p14:tracePt t="148752" x="4616450" y="3054350"/>
          <p14:tracePt t="148800" x="4518025" y="3054350"/>
          <p14:tracePt t="148819" x="4500563" y="3054350"/>
          <p14:tracePt t="148866" x="4438650" y="3054350"/>
          <p14:tracePt t="148886" x="4394200" y="3054350"/>
          <p14:tracePt t="148902" x="4375150" y="3054350"/>
          <p14:tracePt t="148951" x="4313238" y="3054350"/>
          <p14:tracePt t="148969" x="4303713" y="3054350"/>
          <p14:tracePt t="148986" x="4295775" y="3054350"/>
          <p14:tracePt t="149203" x="4313238" y="3054350"/>
          <p14:tracePt t="149220" x="4322763" y="3054350"/>
          <p14:tracePt t="149270" x="4411663" y="3054350"/>
          <p14:tracePt t="149287" x="4465638" y="3054350"/>
          <p14:tracePt t="149304" x="4608513" y="3054350"/>
          <p14:tracePt t="149353" x="4822825" y="3054350"/>
          <p14:tracePt t="149371" x="4884738" y="3054350"/>
          <p14:tracePt t="149388" x="4938713" y="3054350"/>
          <p14:tracePt t="149437" x="5072063" y="3054350"/>
          <p14:tracePt t="149455" x="5133975" y="3054350"/>
          <p14:tracePt t="149472" x="5153025" y="3054350"/>
          <p14:tracePt t="149524" x="5170488" y="3054350"/>
          <p14:tracePt t="149755" x="5187950" y="3071813"/>
          <p14:tracePt t="149789" x="5197475" y="3071813"/>
          <p14:tracePt t="149839" x="5205413" y="3081338"/>
          <p14:tracePt t="149858" x="5214938" y="3081338"/>
          <p14:tracePt t="149908" x="5224463" y="3081338"/>
          <p14:tracePt t="149924" x="5232400" y="3081338"/>
          <p14:tracePt t="149990" x="5241925" y="3081338"/>
          <p14:tracePt t="150091" x="5251450" y="3081338"/>
          <p14:tracePt t="150175" x="5259388" y="3081338"/>
          <p14:tracePt t="151028" x="5259388" y="3089275"/>
          <p14:tracePt t="152804" x="5259388" y="3081338"/>
          <p14:tracePt t="153037" x="5259388" y="3071813"/>
          <p14:tracePt t="153056" x="5259388" y="3062288"/>
          <p14:tracePt t="153073" x="5268913" y="3062288"/>
          <p14:tracePt t="153123" x="5286375" y="3054350"/>
          <p14:tracePt t="153140" x="5295900" y="3036888"/>
          <p14:tracePt t="153188" x="5330825" y="3009900"/>
          <p14:tracePt t="153207" x="5348288" y="2990850"/>
          <p14:tracePt t="153224" x="5348288" y="2973388"/>
          <p14:tracePt t="153274" x="5384800" y="2955925"/>
          <p14:tracePt t="153290" x="5384800" y="2946400"/>
          <p14:tracePt t="153307" x="5402263" y="2938463"/>
          <p14:tracePt t="153374" x="5411788" y="2938463"/>
          <p14:tracePt t="153474" x="5411788" y="2946400"/>
          <p14:tracePt t="153524" x="5411788" y="2965450"/>
          <p14:tracePt t="153542" x="5411788" y="2973388"/>
          <p14:tracePt t="153592" x="5402263" y="3000375"/>
          <p14:tracePt t="153625" x="5394325" y="3036888"/>
          <p14:tracePt t="153676" x="5375275" y="3089275"/>
          <p14:tracePt t="153693" x="5375275" y="3108325"/>
          <p14:tracePt t="153710" x="5375275" y="3116263"/>
          <p14:tracePt t="153762" x="5367338" y="3133725"/>
          <p14:tracePt t="154195" x="5357813" y="3133725"/>
          <p14:tracePt t="157442" x="5348288" y="3133725"/>
          <p14:tracePt t="157545" x="5340350" y="3133725"/>
          <p14:tracePt t="157677" x="5322888" y="3125788"/>
          <p14:tracePt t="157696" x="5322888" y="3116263"/>
          <p14:tracePt t="157761" x="5322888" y="3098800"/>
          <p14:tracePt t="157780" x="5322888" y="3089275"/>
          <p14:tracePt t="157844" x="5330825" y="3071813"/>
          <p14:tracePt t="157912" x="5340350" y="3071813"/>
          <p14:tracePt t="157946" x="5348288" y="3071813"/>
          <p14:tracePt t="158161" x="5348288" y="3089275"/>
          <p14:tracePt t="158247" x="5348288" y="3116263"/>
          <p14:tracePt t="158265" x="5348288" y="3133725"/>
          <p14:tracePt t="158314" x="5348288" y="3160713"/>
          <p14:tracePt t="158333" x="5348288" y="3179763"/>
          <p14:tracePt t="158398" x="5348288" y="3187700"/>
          <p14:tracePt t="158432" x="5348288" y="3197225"/>
          <p14:tracePt t="158648" x="5330825" y="3197225"/>
          <p14:tracePt t="158667" x="5313363" y="3170238"/>
          <p14:tracePt t="158716" x="5276850" y="3108325"/>
          <p14:tracePt t="158734" x="5276850" y="3098800"/>
          <p14:tracePt t="158751" x="5259388" y="3081338"/>
          <p14:tracePt t="158801" x="5259388" y="3071813"/>
          <p14:tracePt t="159555" x="5259388" y="3062288"/>
          <p14:tracePt t="159602" x="5259388" y="3044825"/>
          <p14:tracePt t="159622" x="5259388" y="3017838"/>
          <p14:tracePt t="159639" x="5276850" y="3000375"/>
          <p14:tracePt t="159687" x="5330825" y="2919413"/>
          <p14:tracePt t="159706" x="5394325" y="2857500"/>
          <p14:tracePt t="159759" x="5527675" y="2714625"/>
          <p14:tracePt t="159773" x="5545138" y="2679700"/>
          <p14:tracePt t="159789" x="5572125" y="2643188"/>
          <p14:tracePt t="159839" x="5626100" y="2411413"/>
          <p14:tracePt t="159857" x="5626100" y="2384425"/>
          <p14:tracePt t="159873" x="5626100" y="2312988"/>
          <p14:tracePt t="159922" x="5473700" y="2098675"/>
          <p14:tracePt t="159940" x="5419725" y="2044700"/>
          <p14:tracePt t="159957" x="5340350" y="1982788"/>
          <p14:tracePt t="160007" x="5054600" y="1724025"/>
          <p14:tracePt t="160009" x="4983163" y="1679575"/>
          <p14:tracePt t="160024" x="4929188" y="1643063"/>
          <p14:tracePt t="160073" x="4687888" y="1517650"/>
          <p14:tracePt t="160091" x="4643438" y="1509713"/>
          <p14:tracePt t="160107" x="4608513" y="1490663"/>
          <p14:tracePt t="160113" x="4562475" y="1482725"/>
          <p14:tracePt t="160163" x="4357688" y="1438275"/>
          <p14:tracePt t="160175" x="4313238" y="1428750"/>
          <p14:tracePt t="160192" x="4241800" y="1428750"/>
          <p14:tracePt t="160239" x="4017963" y="1428750"/>
          <p14:tracePt t="160258" x="3929063" y="1428750"/>
          <p14:tracePt t="160276" x="3768725" y="1428750"/>
          <p14:tracePt t="160326" x="3429000" y="1527175"/>
          <p14:tracePt t="160342" x="3357563" y="1554163"/>
          <p14:tracePt t="160359" x="3268663" y="1581150"/>
          <p14:tracePt t="160409" x="2938463" y="1704975"/>
          <p14:tracePt t="160426" x="2813050" y="1758950"/>
          <p14:tracePt t="160477" x="2660650" y="1847850"/>
          <p14:tracePt t="160493" x="2633663" y="1866900"/>
          <p14:tracePt t="160509" x="2616200" y="1884363"/>
          <p14:tracePt t="160561" x="2571750" y="1919288"/>
          <p14:tracePt t="160577" x="2562225" y="1928813"/>
          <p14:tracePt t="160593" x="2562225" y="1938338"/>
          <p14:tracePt t="160642" x="2562225" y="1955800"/>
          <p14:tracePt t="160660" x="2562225" y="1965325"/>
          <p14:tracePt t="160679" x="2562225" y="1973263"/>
          <p14:tracePt t="160729" x="2598738" y="2017713"/>
          <p14:tracePt t="160744" x="2608263" y="2027238"/>
          <p14:tracePt t="160793" x="2633663" y="2044700"/>
          <p14:tracePt t="160811" x="2652713" y="2054225"/>
          <p14:tracePt t="160829" x="2660650" y="2054225"/>
          <p14:tracePt t="160880" x="2732088" y="2054225"/>
          <p14:tracePt t="160895" x="2759075" y="2054225"/>
          <p14:tracePt t="160911" x="2786063" y="2054225"/>
          <p14:tracePt t="160960" x="2874963" y="2054225"/>
          <p14:tracePt t="160979" x="2946400" y="2054225"/>
          <p14:tracePt t="160995" x="3000375" y="2054225"/>
          <p14:tracePt t="161044" x="3116263" y="2062163"/>
          <p14:tracePt t="161062" x="3152775" y="2062163"/>
          <p14:tracePt t="161079" x="3214688" y="2062163"/>
          <p14:tracePt t="161127" x="3402013" y="2062163"/>
          <p14:tracePt t="161132" x="3473450" y="2062163"/>
          <p14:tracePt t="161146" x="3544888" y="2062163"/>
          <p14:tracePt t="161195" x="3697288" y="2044700"/>
          <p14:tracePt t="161213" x="3759200" y="2027238"/>
          <p14:tracePt t="161230" x="3813175" y="2017713"/>
          <p14:tracePt t="161283" x="3983038" y="1965325"/>
          <p14:tracePt t="161297" x="4037013" y="1946275"/>
          <p14:tracePt t="161314" x="4071938" y="1938338"/>
          <p14:tracePt t="161362" x="4179888" y="1911350"/>
          <p14:tracePt t="161381" x="4214813" y="1893888"/>
          <p14:tracePt t="161397" x="4322763" y="1857375"/>
          <p14:tracePt t="161447" x="4402138" y="1822450"/>
          <p14:tracePt t="161465" x="4419600" y="1822450"/>
          <p14:tracePt t="161512" x="4500563" y="1803400"/>
          <p14:tracePt t="161531" x="4527550" y="1803400"/>
          <p14:tracePt t="161548" x="4545013" y="1803400"/>
          <p14:tracePt t="161598" x="4572000" y="1803400"/>
          <p14:tracePt t="161615" x="4581525" y="1803400"/>
          <p14:tracePt t="161683" x="4589463" y="1803400"/>
          <p14:tracePt t="161699" x="4598988" y="1803400"/>
          <p14:tracePt t="162316" x="4554538" y="1812925"/>
          <p14:tracePt t="162335" x="4527550" y="1822450"/>
          <p14:tracePt t="162354" x="4473575" y="1830388"/>
          <p14:tracePt t="162405" x="4276725" y="1839913"/>
          <p14:tracePt t="162419" x="4187825" y="1847850"/>
          <p14:tracePt t="162436" x="4133850" y="1857375"/>
          <p14:tracePt t="162484" x="3768725" y="1893888"/>
          <p14:tracePt t="162503" x="3455988" y="1938338"/>
          <p14:tracePt t="162519" x="3313113" y="1973263"/>
          <p14:tracePt t="162568" x="2874963" y="2044700"/>
          <p14:tracePt t="162587" x="2803525" y="2054225"/>
          <p14:tracePt t="162635" x="2724150" y="2054225"/>
          <p14:tracePt t="162653" x="2714625" y="2054225"/>
          <p14:tracePt t="162802" x="2724150" y="2054225"/>
          <p14:tracePt t="162821" x="2830513" y="2054225"/>
          <p14:tracePt t="162838" x="2901950" y="2054225"/>
          <p14:tracePt t="162888" x="3187700" y="2071688"/>
          <p14:tracePt t="162905" x="3232150" y="2071688"/>
          <p14:tracePt t="162954" x="3527425" y="2071688"/>
          <p14:tracePt t="162972" x="3633788" y="2071688"/>
          <p14:tracePt t="162988" x="3705225" y="2071688"/>
          <p14:tracePt t="163037" x="3848100" y="2071688"/>
          <p14:tracePt t="163056" x="3875088" y="2071688"/>
          <p14:tracePt t="163072" x="3946525" y="2071688"/>
          <p14:tracePt t="163123" x="4037013" y="2089150"/>
          <p14:tracePt t="163139" x="4054475" y="2089150"/>
          <p14:tracePt t="163157" x="4062413" y="2098675"/>
          <p14:tracePt t="163206" x="4205288" y="2116138"/>
          <p14:tracePt t="163223" x="4241800" y="2133600"/>
          <p14:tracePt t="163240" x="4259263" y="2143125"/>
          <p14:tracePt t="163288" x="4313238" y="2187575"/>
          <p14:tracePt t="163307" x="4322763" y="2205038"/>
          <p14:tracePt t="163841" x="4286250" y="2205038"/>
          <p14:tracePt t="163860" x="4259263" y="2205038"/>
          <p14:tracePt t="163876" x="4197350" y="2205038"/>
          <p14:tracePt t="163925" x="4054475" y="2205038"/>
          <p14:tracePt t="163943" x="3919538" y="2205038"/>
          <p14:tracePt t="163960" x="3848100" y="2205038"/>
          <p14:tracePt t="164009" x="3527425" y="2224088"/>
          <p14:tracePt t="164028" x="3384550" y="2241550"/>
          <p14:tracePt t="164076" x="3251200" y="2276475"/>
          <p14:tracePt t="164094" x="3179763" y="2322513"/>
          <p14:tracePt t="164111" x="3152775" y="2339975"/>
          <p14:tracePt t="164160" x="3071813" y="2374900"/>
          <p14:tracePt t="164178" x="3071813" y="2384425"/>
          <p14:tracePt t="164195" x="3062288" y="2384425"/>
          <p14:tracePt t="164362" x="3081338" y="2393950"/>
          <p14:tracePt t="164411" x="3348038" y="2517775"/>
          <p14:tracePt t="164430" x="3500438" y="2562225"/>
          <p14:tracePt t="164481" x="3884613" y="2633663"/>
          <p14:tracePt t="164512" x="3973513" y="2670175"/>
          <p14:tracePt t="164562" x="4251325" y="2759075"/>
          <p14:tracePt t="164580" x="4295775" y="2776538"/>
          <p14:tracePt t="164597" x="4384675" y="2813050"/>
          <p14:tracePt t="164647" x="4500563" y="2857500"/>
          <p14:tracePt t="164664" x="4518025" y="2874963"/>
          <p14:tracePt t="164680" x="4537075" y="2884488"/>
          <p14:tracePt t="164729" x="4616450" y="2928938"/>
          <p14:tracePt t="164747" x="4643438" y="2955925"/>
          <p14:tracePt t="164798" x="4687888" y="2990850"/>
          <p14:tracePt t="164830" x="4697413" y="2990850"/>
          <p14:tracePt t="164881" x="4705350" y="3017838"/>
          <p14:tracePt t="164899" x="4714875" y="3017838"/>
          <p14:tracePt t="164915" x="4714875" y="3027363"/>
          <p14:tracePt t="164963" x="4724400" y="3036888"/>
          <p14:tracePt t="165599" x="4724400" y="3044825"/>
          <p14:tracePt t="165682" x="4724400" y="3054350"/>
          <p14:tracePt t="165766" x="4724400" y="3062288"/>
          <p14:tracePt t="167460" x="4724400" y="3054350"/>
          <p14:tracePt t="167478" x="4724400" y="3044825"/>
          <p14:tracePt t="167527" x="4724400" y="3036888"/>
          <p14:tracePt t="167545" x="4724400" y="3027363"/>
          <p14:tracePt t="167608" x="4724400" y="3000375"/>
          <p14:tracePt t="167644" x="4724400" y="2990850"/>
          <p14:tracePt t="167696" x="4724400" y="2973388"/>
          <p14:tracePt t="167712" x="4724400" y="2965450"/>
          <p14:tracePt t="168683" x="4724400" y="2955925"/>
          <p14:tracePt t="168732" x="4724400" y="2901950"/>
          <p14:tracePt t="168798" x="4714875" y="2894013"/>
          <p14:tracePt t="168882" x="4768850" y="2928938"/>
          <p14:tracePt t="168901" x="4776788" y="2938463"/>
          <p14:tracePt t="168918" x="4822825" y="2990850"/>
          <p14:tracePt t="168967" x="4946650" y="3108325"/>
          <p14:tracePt t="168985" x="4973638" y="3125788"/>
          <p14:tracePt t="169002" x="4991100" y="3143250"/>
          <p14:tracePt t="169051" x="5054600" y="3197225"/>
          <p14:tracePt t="169069" x="5089525" y="3232150"/>
          <p14:tracePt t="169117" x="5160963" y="3295650"/>
          <p14:tracePt t="169136" x="5180013" y="3303588"/>
          <p14:tracePt t="169152" x="5180013" y="3313113"/>
          <p14:tracePt t="176439" x="5180013" y="3303588"/>
          <p14:tracePt t="176522" x="5187950" y="3303588"/>
          <p14:tracePt t="176572" x="5268913" y="3367088"/>
          <p14:tracePt t="176590" x="5375275" y="3490913"/>
          <p14:tracePt t="176606" x="5446713" y="3562350"/>
          <p14:tracePt t="176654" x="5608638" y="3803650"/>
          <p14:tracePt t="176673" x="5643563" y="3848100"/>
          <p14:tracePt t="176690" x="5680075" y="3902075"/>
          <p14:tracePt t="176739" x="5768975" y="4054475"/>
          <p14:tracePt t="176757" x="5795963" y="4098925"/>
          <p14:tracePt t="176806" x="5803900" y="4143375"/>
          <p14:tracePt t="176824" x="5803900" y="4152900"/>
          <p14:tracePt t="176840" x="5803900" y="4170363"/>
          <p14:tracePt t="176888" x="5813425" y="4224338"/>
          <p14:tracePt t="176907" x="5830888" y="4268788"/>
          <p14:tracePt t="176924" x="5830888" y="4286250"/>
          <p14:tracePt t="176973" x="5857875" y="4340225"/>
          <p14:tracePt t="176991" x="5875338" y="4367213"/>
          <p14:tracePt t="177008" x="5884863" y="4394200"/>
          <p14:tracePt t="177058" x="5902325" y="4419600"/>
          <p14:tracePt t="177123" x="5911850" y="4419600"/>
          <p14:tracePt t="178029" x="5902325" y="4402138"/>
          <p14:tracePt t="178046" x="5894388" y="4384675"/>
          <p14:tracePt t="178095" x="5670550" y="4125913"/>
          <p14:tracePt t="178114" x="5483225" y="3911600"/>
          <p14:tracePt t="178130" x="5438775" y="3840163"/>
          <p14:tracePt t="178179" x="5313363" y="3598863"/>
          <p14:tracePt t="178197" x="5295900" y="3562350"/>
          <p14:tracePt t="178246" x="5251450" y="3429000"/>
          <p14:tracePt t="178264" x="5251450" y="3411538"/>
          <p14:tracePt t="178281" x="5251450" y="3394075"/>
          <p14:tracePt t="178330" x="5241925" y="3384550"/>
          <p14:tracePt t="178412" x="5241925" y="3375025"/>
          <p14:tracePt t="178431" x="5241925" y="3367088"/>
          <p14:tracePt t="179300" x="5241925" y="3357563"/>
          <p14:tracePt t="179368" x="5224463" y="3322638"/>
          <p14:tracePt t="179388" x="5224463" y="3286125"/>
          <p14:tracePt t="179403" x="5224463" y="3268663"/>
          <p14:tracePt t="179451" x="5205413" y="3205163"/>
          <p14:tracePt t="179470" x="5205413" y="3179763"/>
          <p14:tracePt t="179487" x="5197475" y="3143250"/>
          <p14:tracePt t="179540" x="5197475" y="3044825"/>
          <p14:tracePt t="179554" x="5197475" y="3036888"/>
          <p14:tracePt t="179571" x="5197475" y="3017838"/>
          <p14:tracePt t="179620" x="5197475" y="2955925"/>
          <p14:tracePt t="179638" x="5197475" y="2938463"/>
          <p14:tracePt t="179687" x="5241925" y="2847975"/>
          <p14:tracePt t="179705" x="5268913" y="2822575"/>
          <p14:tracePt t="179721" x="5276850" y="2822575"/>
          <p14:tracePt t="179770" x="5295900" y="2822575"/>
          <p14:tracePt t="179788" x="5303838" y="2822575"/>
          <p14:tracePt t="179805" x="5313363" y="2822575"/>
          <p14:tracePt t="179855" x="5357813" y="2884488"/>
          <p14:tracePt t="179872" x="5375275" y="2911475"/>
          <p14:tracePt t="179889" x="5384800" y="2928938"/>
          <p14:tracePt t="179938" x="5429250" y="3017838"/>
          <p14:tracePt t="179956" x="5446713" y="3071813"/>
          <p14:tracePt t="179972" x="5456238" y="3089275"/>
          <p14:tracePt t="180022" x="5465763" y="3187700"/>
          <p14:tracePt t="180039" x="5465763" y="3214688"/>
          <p14:tracePt t="180089" x="5465763" y="3348038"/>
          <p14:tracePt t="180107" x="5446713" y="3394075"/>
          <p14:tracePt t="180123" x="5438775" y="3429000"/>
          <p14:tracePt t="180175" x="5367338" y="3527425"/>
          <p14:tracePt t="180190" x="5357813" y="3527425"/>
          <p14:tracePt t="180207" x="5348288" y="3544888"/>
          <p14:tracePt t="180257" x="5313363" y="3544888"/>
          <p14:tracePt t="180274" x="5286375" y="3544888"/>
          <p14:tracePt t="180291" x="5251450" y="3544888"/>
          <p14:tracePt t="180340" x="5143500" y="3536950"/>
          <p14:tracePt t="180345" x="5126038" y="3527425"/>
          <p14:tracePt t="180407" x="5018088" y="3465513"/>
          <p14:tracePt t="180425" x="5000625" y="3446463"/>
          <p14:tracePt t="180442" x="5000625" y="3438525"/>
          <p14:tracePt t="180490" x="4973638" y="3367088"/>
          <p14:tracePt t="180509" x="4973638" y="3313113"/>
          <p14:tracePt t="180525" x="4973638" y="3286125"/>
          <p14:tracePt t="180573" x="4973638" y="3205163"/>
          <p14:tracePt t="180592" x="4983163" y="3187700"/>
          <p14:tracePt t="180610" x="4991100" y="3143250"/>
          <p14:tracePt t="180660" x="5045075" y="3062288"/>
          <p14:tracePt t="180676" x="5054600" y="3054350"/>
          <p14:tracePt t="180693" x="5072063" y="3044825"/>
          <p14:tracePt t="180739" x="5108575" y="3000375"/>
          <p14:tracePt t="180760" x="5143500" y="2982913"/>
          <p14:tracePt t="180807" x="5241925" y="2919413"/>
          <p14:tracePt t="180827" x="5286375" y="2894013"/>
          <p14:tracePt t="180844" x="5295900" y="2884488"/>
          <p14:tracePt t="180896" x="5330825" y="2874963"/>
          <p14:tracePt t="180910" x="5340350" y="2874963"/>
          <p14:tracePt t="180927" x="5348288" y="2874963"/>
          <p14:tracePt t="180976" x="5357813" y="2874963"/>
          <p14:tracePt t="181060" x="5367338" y="2894013"/>
          <p14:tracePt t="181078" x="5367338" y="2911475"/>
          <p14:tracePt t="181127" x="5375275" y="2946400"/>
          <p14:tracePt t="181161" x="5375275" y="2955925"/>
          <p14:tracePt t="181211" x="5375275" y="3017838"/>
          <p14:tracePt t="181229" x="5384800" y="3054350"/>
          <p14:tracePt t="181293" x="5384800" y="3089275"/>
          <p14:tracePt t="181312" x="5384800" y="3098800"/>
          <p14:tracePt t="181329" x="5384800" y="3108325"/>
          <p14:tracePt t="181396" x="5384800" y="3116263"/>
          <p14:tracePt t="181462" x="5384800" y="3125788"/>
          <p14:tracePt t="181528" x="5384800" y="3133725"/>
          <p14:tracePt t="181547" x="5384800" y="3152775"/>
          <p14:tracePt t="181564" x="5384800" y="3170238"/>
          <p14:tracePt t="181612" x="5348288" y="3251200"/>
          <p14:tracePt t="181631" x="5340350" y="3276600"/>
          <p14:tracePt t="181647" x="5340350" y="3286125"/>
          <p14:tracePt t="181696" x="5322888" y="3303588"/>
          <p14:tracePt t="181714" x="5322888" y="3313113"/>
          <p14:tracePt t="181798" x="5313363" y="3313113"/>
          <p14:tracePt t="182248" x="5303838" y="3313113"/>
          <p14:tracePt t="182416" x="5295900" y="3313113"/>
          <p14:tracePt t="182500" x="5286375" y="3313113"/>
          <p14:tracePt t="182651" x="5286375" y="3295650"/>
          <p14:tracePt t="182685" x="5276850" y="3286125"/>
          <p14:tracePt t="182734" x="5276850" y="3268663"/>
          <p14:tracePt t="182753" x="5276850" y="3259138"/>
          <p14:tracePt t="182817" x="5276850" y="3251200"/>
          <p14:tracePt t="182903" x="5276850" y="3241675"/>
          <p14:tracePt t="183071" x="5268913" y="3241675"/>
          <p14:tracePt t="183136" x="5268913" y="3232150"/>
          <p14:tracePt t="183171" x="5259388" y="3224213"/>
          <p14:tracePt t="183238" x="5251450" y="3214688"/>
          <p14:tracePt t="183322" x="5251450" y="3205163"/>
          <p14:tracePt t="184894" x="5251450" y="3197225"/>
          <p14:tracePt t="184931" x="5251450" y="3187700"/>
          <p14:tracePt t="185062" x="5251450" y="3179763"/>
          <p14:tracePt t="185148" x="5251450" y="3170238"/>
          <p14:tracePt t="185249" x="5251450" y="3160713"/>
          <p14:tracePt t="185615" x="5241925" y="3160713"/>
          <p14:tracePt t="185734" x="5232400" y="3160713"/>
          <p14:tracePt t="185801" x="5224463" y="3160713"/>
          <p14:tracePt t="185848" x="5214938" y="3160713"/>
          <p14:tracePt t="185933" x="5205413" y="3160713"/>
          <p14:tracePt t="186585" x="5205413" y="3152775"/>
          <p14:tracePt t="186605" x="5205413" y="3133725"/>
          <p14:tracePt t="186656" x="5205413" y="3098800"/>
          <p14:tracePt t="186673" x="5205413" y="3089275"/>
          <p14:tracePt t="186689" x="5214938" y="3081338"/>
          <p14:tracePt t="186737" x="5214938" y="3044825"/>
          <p14:tracePt t="186756" x="5214938" y="3036888"/>
          <p14:tracePt t="186773" x="5214938" y="3027363"/>
          <p14:tracePt t="186820" x="5224463" y="3009900"/>
          <p14:tracePt t="186858" x="5224463" y="2990850"/>
          <p14:tracePt t="187158" x="5224463" y="3009900"/>
          <p14:tracePt t="187175" x="5224463" y="3027363"/>
          <p14:tracePt t="187225" x="5224463" y="3133725"/>
          <p14:tracePt t="187242" x="5224463" y="3160713"/>
          <p14:tracePt t="187291" x="5224463" y="3286125"/>
          <p14:tracePt t="187309" x="5224463" y="3330575"/>
          <p14:tracePt t="187326" x="5224463" y="3348038"/>
          <p14:tracePt t="187374" x="5224463" y="3402013"/>
          <p14:tracePt t="187393" x="5224463" y="3419475"/>
          <p14:tracePt t="187460" x="5205413" y="3429000"/>
          <p14:tracePt t="187493" x="5197475" y="3429000"/>
          <p14:tracePt t="187541" x="5170488" y="3384550"/>
          <p14:tracePt t="187560" x="5160963" y="3367088"/>
          <p14:tracePt t="187577" x="5160963" y="3303588"/>
          <p14:tracePt t="187627" x="5160963" y="3152775"/>
          <p14:tracePt t="187644" x="5160963" y="3125788"/>
          <p14:tracePt t="187692" x="5187950" y="2990850"/>
          <p14:tracePt t="187711" x="5197475" y="2973388"/>
          <p14:tracePt t="187728" x="5214938" y="2946400"/>
          <p14:tracePt t="187778" x="5268913" y="2894013"/>
          <p14:tracePt t="187794" x="5286375" y="2874963"/>
          <p14:tracePt t="187812" x="5303838" y="2867025"/>
          <p14:tracePt t="187862" x="5375275" y="2803525"/>
          <p14:tracePt t="187864" x="5394325" y="2795588"/>
          <p14:tracePt t="187878" x="5402263" y="2786063"/>
          <p14:tracePt t="187895" x="5411788" y="2786063"/>
          <p14:tracePt t="187944" x="5473700" y="2768600"/>
          <p14:tracePt t="187962" x="5491163" y="2768600"/>
          <p14:tracePt t="188012" x="5518150" y="2768600"/>
          <p14:tracePt t="188029" x="5527675" y="2768600"/>
          <p14:tracePt t="188095" x="5545138" y="2776538"/>
          <p14:tracePt t="188113" x="5554663" y="2776538"/>
          <p14:tracePt t="188131" x="5562600" y="2803525"/>
          <p14:tracePt t="188180" x="5581650" y="2847975"/>
          <p14:tracePt t="188196" x="5581650" y="2857500"/>
          <p14:tracePt t="188213" x="5581650" y="2867025"/>
          <p14:tracePt t="188262" x="5581650" y="2938463"/>
          <p14:tracePt t="188282" x="5581650" y="2973388"/>
          <p14:tracePt t="188330" x="5581650" y="3062288"/>
          <p14:tracePt t="188347" x="5581650" y="3081338"/>
          <p14:tracePt t="188364" x="5581650" y="3098800"/>
          <p14:tracePt t="188412" x="5554663" y="3214688"/>
          <p14:tracePt t="188432" x="5537200" y="3259138"/>
          <p14:tracePt t="188448" x="5527675" y="3276600"/>
          <p14:tracePt t="188497" x="5473700" y="3402013"/>
          <p14:tracePt t="188515" x="5456238" y="3429000"/>
          <p14:tracePt t="188533" x="5438775" y="3465513"/>
          <p14:tracePt t="188583" x="5394325" y="3527425"/>
          <p14:tracePt t="188598" x="5375275" y="3536950"/>
          <p14:tracePt t="188615" x="5367338" y="3554413"/>
          <p14:tracePt t="188665" x="5340350" y="3589338"/>
          <p14:tracePt t="188682" x="5322888" y="3598863"/>
          <p14:tracePt t="188731" x="5295900" y="3625850"/>
          <p14:tracePt t="188749" x="5276850" y="3625850"/>
          <p14:tracePt t="188766" x="5268913" y="3633788"/>
          <p14:tracePt t="188815" x="5232400" y="3652838"/>
          <p14:tracePt t="188898" x="5224463" y="3652838"/>
          <p14:tracePt t="189001" x="5232400" y="3633788"/>
          <p14:tracePt t="189017" x="5251450" y="3616325"/>
          <p14:tracePt t="189067" x="5303838" y="3554413"/>
          <p14:tracePt t="189085" x="5313363" y="3536950"/>
          <p14:tracePt t="189134" x="5357813" y="3500438"/>
          <p14:tracePt t="189151" x="5367338" y="3473450"/>
          <p14:tracePt t="189168" x="5384800" y="3465513"/>
          <p14:tracePt t="189217" x="5402263" y="3402013"/>
          <p14:tracePt t="189235" x="5402263" y="3394075"/>
          <p14:tracePt t="189252" x="5402263" y="3367088"/>
          <p14:tracePt t="189301" x="5402263" y="3330575"/>
          <p14:tracePt t="189319" x="5402263" y="3322638"/>
          <p14:tracePt t="189335" x="5402263" y="3313113"/>
          <p14:tracePt t="189385" x="5402263" y="3276600"/>
          <p14:tracePt t="189402" x="5402263" y="3268663"/>
          <p14:tracePt t="189419" x="5402263" y="3259138"/>
          <p14:tracePt t="189467" x="5394325" y="3232150"/>
          <p14:tracePt t="189535" x="5375275" y="3205163"/>
          <p14:tracePt t="189553" x="5367338" y="3197225"/>
          <p14:tracePt t="189619" x="5348288" y="3179763"/>
          <p14:tracePt t="189637" x="5348288" y="3170238"/>
          <p14:tracePt t="189654" x="5340350" y="3170238"/>
          <p14:tracePt t="189704" x="5340350" y="3160713"/>
          <p14:tracePt t="190187" x="5340350" y="3170238"/>
          <p14:tracePt t="190572" x="5340350" y="3179763"/>
          <p14:tracePt t="195698" x="5340350" y="3170238"/>
          <p14:tracePt t="195781" x="5340350" y="3160713"/>
          <p14:tracePt t="195949" x="5348288" y="3160713"/>
          <p14:tracePt t="196016" x="5375275" y="3197225"/>
          <p14:tracePt t="196053" x="5384800" y="3214688"/>
          <p14:tracePt t="196103" x="5394325" y="3241675"/>
          <p14:tracePt t="196119" x="5402263" y="3241675"/>
          <p14:tracePt t="196185" x="5402263" y="3251200"/>
          <p14:tracePt t="196501" x="5402263" y="3259138"/>
          <p14:tracePt t="198464" x="5411788" y="3259138"/>
          <p14:tracePt t="198831" x="5411788" y="3251200"/>
          <p14:tracePt t="198897" x="5411788" y="3232150"/>
          <p14:tracePt t="198916" x="5411788" y="3224213"/>
          <p14:tracePt t="199017" x="5429250" y="3224213"/>
          <p14:tracePt t="199066" x="5491163" y="3241675"/>
          <p14:tracePt t="199084" x="5510213" y="3251200"/>
          <p14:tracePt t="199102" x="5537200" y="3268663"/>
          <p14:tracePt t="199152" x="5562600" y="3295650"/>
          <p14:tracePt t="199167" x="5572125" y="3295650"/>
          <p14:tracePt t="199184" x="5572125" y="3303588"/>
          <p14:tracePt t="199233" x="5616575" y="3313113"/>
          <p14:tracePt t="199252" x="5626100" y="3330575"/>
          <p14:tracePt t="199303" x="5653088" y="3340100"/>
          <p14:tracePt t="199334" x="5661025" y="3348038"/>
          <p14:tracePt t="199386" x="5661025" y="3357563"/>
          <p14:tracePt t="199402" x="5670550" y="3357563"/>
          <p14:tracePt t="199502" x="5680075" y="3357563"/>
          <p14:tracePt t="199868" x="5680075" y="3348038"/>
          <p14:tracePt t="199953" x="5680075" y="3330575"/>
          <p14:tracePt t="199972" x="5680075" y="3322638"/>
          <p14:tracePt t="200021" x="5670550" y="3276600"/>
          <p14:tracePt t="200038" x="5670550" y="3268663"/>
          <p14:tracePt t="200055" x="5661025" y="3259138"/>
          <p14:tracePt t="200104" x="5643563" y="3224213"/>
          <p14:tracePt t="200108" x="5634038" y="3224213"/>
          <p14:tracePt t="200139" x="5616575" y="3205163"/>
          <p14:tracePt t="200187" x="5599113" y="3179763"/>
          <p14:tracePt t="200206" x="5589588" y="3170238"/>
          <p14:tracePt t="200223" x="5581650" y="3170238"/>
          <p14:tracePt t="200273" x="5572125" y="3170238"/>
          <p14:tracePt t="200341" x="5545138" y="3170238"/>
          <p14:tracePt t="200357" x="5537200" y="3160713"/>
          <p14:tracePt t="200374" x="5518150" y="3160713"/>
          <p14:tracePt t="200422" x="5456238" y="3152775"/>
          <p14:tracePt t="200440" x="5446713" y="3152775"/>
          <p14:tracePt t="200506" x="5411788" y="3143250"/>
          <p14:tracePt t="200525" x="5394325" y="3125788"/>
          <p14:tracePt t="200541" x="5384800" y="3125788"/>
          <p14:tracePt t="200589" x="5357813" y="3108325"/>
          <p14:tracePt t="200626" x="5348288" y="3108325"/>
          <p14:tracePt t="200674" x="5340350" y="3089275"/>
          <p14:tracePt t="201310" x="5340350" y="3098800"/>
          <p14:tracePt t="201345" x="5348288" y="3098800"/>
          <p14:tracePt t="201544" x="5357813" y="3098800"/>
          <p14:tracePt t="202282" x="5348288" y="3098800"/>
          <p14:tracePt t="202515" x="5340350" y="3098800"/>
          <p14:tracePt t="202581" x="5340350" y="3108325"/>
          <p14:tracePt t="202666" x="5340350" y="3116263"/>
          <p14:tracePt t="202748" x="5340350" y="3125788"/>
          <p14:tracePt t="202769" x="5340350" y="3133725"/>
          <p14:tracePt t="203103" x="5340350" y="3125788"/>
          <p14:tracePt t="203152" x="5330825" y="3125788"/>
          <p14:tracePt t="203171" x="5322888" y="3116263"/>
          <p14:tracePt t="203237" x="5322888" y="3108325"/>
          <p14:tracePt t="203405" x="5322888" y="3098800"/>
          <p14:tracePt t="203468" x="5322888" y="3089275"/>
          <p14:tracePt t="203489" x="5322888" y="3081338"/>
          <p14:tracePt t="203505" x="5322888" y="3071813"/>
          <p14:tracePt t="203553" x="5322888" y="3044825"/>
          <p14:tracePt t="203723" x="5330825" y="3116263"/>
          <p14:tracePt t="203740" x="5357813" y="3179763"/>
          <p14:tracePt t="203788" x="5438775" y="3429000"/>
          <p14:tracePt t="203807" x="5456238" y="3473450"/>
          <p14:tracePt t="203825" x="5500688" y="3536950"/>
          <p14:tracePt t="203876" x="5537200" y="3633788"/>
          <p14:tracePt t="203891" x="5545138" y="3660775"/>
          <p14:tracePt t="203908" x="5554663" y="3679825"/>
          <p14:tracePt t="203956" x="5572125" y="3830638"/>
          <p14:tracePt t="203975" x="5572125" y="3884613"/>
          <p14:tracePt t="204024" x="5581650" y="3911600"/>
          <p14:tracePt t="204042" x="5589588" y="3911600"/>
          <p14:tracePt t="204191" x="5589588" y="3884613"/>
          <p14:tracePt t="204209" x="5589588" y="3875088"/>
          <p14:tracePt t="204226" x="5589588" y="3867150"/>
          <p14:tracePt t="204275" x="5572125" y="3840163"/>
          <p14:tracePt t="204293" x="5572125" y="3822700"/>
          <p14:tracePt t="204342" x="5562600" y="3803650"/>
          <p14:tracePt t="204360" x="5562600" y="3795713"/>
          <p14:tracePt t="204426" x="5545138" y="3786188"/>
          <p14:tracePt t="204444" x="5545138" y="3768725"/>
          <p14:tracePt t="204460" x="5537200" y="3768725"/>
          <p14:tracePt t="204509" x="5527675" y="3751263"/>
          <p14:tracePt t="204527" x="5518150" y="3741738"/>
          <p14:tracePt t="204544" x="5510213" y="3732213"/>
          <p14:tracePt t="204594" x="5510213" y="3724275"/>
          <p14:tracePt t="204675" x="5510213" y="3714750"/>
          <p14:tracePt t="208781" x="5510213" y="3705225"/>
          <p14:tracePt t="208830" x="5510213" y="3697288"/>
          <p14:tracePt t="208850" x="5500688" y="3687763"/>
          <p14:tracePt t="208914" x="5491163" y="3660775"/>
          <p14:tracePt t="208933" x="5491163" y="3652838"/>
          <p14:tracePt t="208950" x="5483225" y="3643313"/>
          <p14:tracePt t="209002" x="5465763" y="3608388"/>
          <p14:tracePt t="209065" x="5456238" y="3562350"/>
          <p14:tracePt t="209083" x="5456238" y="3554413"/>
          <p14:tracePt t="209100" x="5456238" y="3544888"/>
          <p14:tracePt t="209151" x="5446713" y="3509963"/>
          <p14:tracePt t="209183" x="5446713" y="3500438"/>
          <p14:tracePt t="209233" x="5446713" y="3490913"/>
          <p14:tracePt t="209251" x="5446713" y="3482975"/>
          <p14:tracePt t="209268" x="5446713" y="3473450"/>
          <p14:tracePt t="209317" x="5438775" y="3455988"/>
          <p14:tracePt t="209351" x="5438775" y="3446463"/>
          <p14:tracePt t="209400" x="5438775" y="3411538"/>
          <p14:tracePt t="209670" x="5438775" y="3429000"/>
          <p14:tracePt t="209719" x="5438775" y="3473450"/>
          <p14:tracePt t="209736" x="5438775" y="3482975"/>
          <p14:tracePt t="209784" x="5438775" y="3544888"/>
          <p14:tracePt t="209803" x="5438775" y="3554413"/>
          <p14:tracePt t="209821" x="5438775" y="3581400"/>
          <p14:tracePt t="209870" x="5446713" y="3581400"/>
          <p14:tracePt t="209887" x="5446713" y="3589338"/>
          <p14:tracePt t="210389" x="5438775" y="3571875"/>
          <p14:tracePt t="210438" x="5438775" y="3544888"/>
          <p14:tracePt t="210457" x="5429250" y="3536950"/>
          <p14:tracePt t="210506" x="5419725" y="3473450"/>
          <p14:tracePt t="210525" x="5411788" y="3438525"/>
          <p14:tracePt t="210541" x="5402263" y="3429000"/>
          <p14:tracePt t="210595" x="5375275" y="3384550"/>
          <p14:tracePt t="210607" x="5367338" y="3375025"/>
          <p14:tracePt t="210625" x="5357813" y="3348038"/>
          <p14:tracePt t="210681" x="5322888" y="3295650"/>
          <p14:tracePt t="210692" x="5322888" y="3286125"/>
          <p14:tracePt t="210709" x="5322888" y="3276600"/>
          <p14:tracePt t="210761" x="5303838" y="3251200"/>
          <p14:tracePt t="210776" x="5295900" y="3251200"/>
          <p14:tracePt t="210829" x="5286375" y="3224213"/>
          <p14:tracePt t="210912" x="5276850" y="3205163"/>
          <p14:tracePt t="210927" x="5276850" y="3197225"/>
          <p14:tracePt t="211002" x="5276850" y="3187700"/>
          <p14:tracePt t="211177" x="5276850" y="3197225"/>
          <p14:tracePt t="211227" x="5276850" y="3224213"/>
          <p14:tracePt t="211260" x="5286375" y="3268663"/>
          <p14:tracePt t="211314" x="5348288" y="3394075"/>
          <p14:tracePt t="211328" x="5375275" y="3429000"/>
          <p14:tracePt t="211345" x="5402263" y="3465513"/>
          <p14:tracePt t="211396" x="5419725" y="3482975"/>
          <p14:tracePt t="211483" x="5429250" y="3490913"/>
          <p14:tracePt t="211513" x="5429250" y="3500438"/>
          <p14:tracePt t="211572" x="5438775" y="3517900"/>
          <p14:tracePt t="211635" x="5446713" y="3554413"/>
          <p14:tracePt t="211663" x="5456238" y="3554413"/>
          <p14:tracePt t="212935" x="5465763" y="3554413"/>
          <p14:tracePt t="213154" x="5465763" y="3544888"/>
          <p14:tracePt t="213171" x="5438775" y="3527425"/>
          <p14:tracePt t="213187" x="5429250" y="3509963"/>
          <p14:tracePt t="213236" x="5357813" y="3394075"/>
          <p14:tracePt t="213254" x="5357813" y="3384550"/>
          <p14:tracePt t="213259" x="5348288" y="3367088"/>
          <p14:tracePt t="213309" x="5330825" y="3313113"/>
          <p14:tracePt t="213322" x="5330825" y="3303588"/>
          <p14:tracePt t="213337" x="5330825" y="3295650"/>
          <p14:tracePt t="213354" x="5322888" y="3295650"/>
          <p14:tracePt t="213404" x="5322888" y="3268663"/>
          <p14:tracePt t="213476" x="5322888" y="3259138"/>
          <p14:tracePt t="214124" x="5322888" y="3276600"/>
          <p14:tracePt t="214142" x="5322888" y="3295650"/>
          <p14:tracePt t="214192" x="5411788" y="3500438"/>
          <p14:tracePt t="214209" x="5438775" y="3554413"/>
          <p14:tracePt t="214225" x="5465763" y="3608388"/>
          <p14:tracePt t="214276" x="5562600" y="3795713"/>
          <p14:tracePt t="214282" x="5581650" y="3830638"/>
          <p14:tracePt t="214309" x="5616575" y="3875088"/>
          <p14:tracePt t="214359" x="5680075" y="3946525"/>
          <p14:tracePt t="214377" x="5697538" y="3973513"/>
          <p14:tracePt t="214394" x="5715000" y="4000500"/>
          <p14:tracePt t="214444" x="5724525" y="4027488"/>
          <p14:tracePt t="214460" x="5732463" y="4027488"/>
          <p14:tracePt t="214513" x="5732463" y="4044950"/>
          <p14:tracePt t="214527" x="5732463" y="4054475"/>
          <p14:tracePt t="214545" x="5741988" y="4054475"/>
          <p14:tracePt t="214762" x="5741988" y="4044950"/>
          <p14:tracePt t="214778" x="5741988" y="4037013"/>
          <p14:tracePt t="214843" x="5732463" y="4010025"/>
          <p14:tracePt t="214862" x="5715000" y="3983038"/>
          <p14:tracePt t="214911" x="5653088" y="3875088"/>
          <p14:tracePt t="214929" x="5626100" y="3822700"/>
          <p14:tracePt t="214948" x="5581650" y="3724275"/>
          <p14:tracePt t="215001" x="5518150" y="3608388"/>
          <p14:tracePt t="215012" x="5510213" y="3581400"/>
          <p14:tracePt t="215029" x="5491163" y="3554413"/>
          <p14:tracePt t="215079" x="5456238" y="3455988"/>
          <p14:tracePt t="215097" x="5456238" y="3446463"/>
          <p14:tracePt t="215113" x="5446713" y="3429000"/>
          <p14:tracePt t="215165" x="5429250" y="3384550"/>
          <p14:tracePt t="215180" x="5429250" y="3375025"/>
          <p14:tracePt t="215233" x="5411788" y="3340100"/>
          <p14:tracePt t="215247" x="5411788" y="3330575"/>
          <p14:tracePt t="215252" x="5402263" y="3330575"/>
          <p14:tracePt t="215314" x="5402263" y="3322638"/>
          <p14:tracePt t="215964" x="5402263" y="3330575"/>
          <p14:tracePt t="216051" x="5402263" y="3340100"/>
          <p14:tracePt t="216118" x="5411788" y="3340100"/>
          <p14:tracePt t="217153" x="5411788" y="3357563"/>
          <p14:tracePt t="217237" x="5419725" y="3375025"/>
          <p14:tracePt t="217257" x="5419725" y="3394075"/>
          <p14:tracePt t="217322" x="5419725" y="3402013"/>
          <p14:tracePt t="217341" x="5419725" y="3411538"/>
          <p14:tracePt t="217472" x="5429250" y="3419475"/>
          <p14:tracePt t="217492" x="5429250" y="3429000"/>
          <p14:tracePt t="217508" x="5429250" y="3438525"/>
          <p14:tracePt t="217559" x="5438775" y="3473450"/>
          <p14:tracePt t="217576" x="5438775" y="3482975"/>
          <p14:tracePt t="217593" x="5456238" y="3509963"/>
          <p14:tracePt t="217643" x="5473700" y="3562350"/>
          <p14:tracePt t="217659" x="5473700" y="3581400"/>
          <p14:tracePt t="217725" x="5483225" y="3598863"/>
          <p14:tracePt t="217744" x="5491163" y="3608388"/>
          <p14:tracePt t="217794" x="5491163" y="3616325"/>
          <p14:tracePt t="218449" x="5491163" y="3625850"/>
          <p14:tracePt t="218512" x="5510213" y="3660775"/>
          <p14:tracePt t="218530" x="5518150" y="3670300"/>
          <p14:tracePt t="218547" x="5518150" y="3687763"/>
          <p14:tracePt t="218596" x="5554663" y="3776663"/>
          <p14:tracePt t="218614" x="5572125" y="3803650"/>
          <p14:tracePt t="218630" x="5572125" y="3813175"/>
          <p14:tracePt t="218678" x="5581650" y="3840163"/>
          <p14:tracePt t="218714" x="5589588" y="3848100"/>
          <p14:tracePt t="218765" x="5589588" y="3857625"/>
          <p14:tracePt t="218911" x="5589588" y="3822700"/>
          <p14:tracePt t="218932" x="5589588" y="3803650"/>
          <p14:tracePt t="218949" x="5589588" y="3768725"/>
          <p14:tracePt t="219003" x="5527675" y="3571875"/>
          <p14:tracePt t="219016" x="5518150" y="3544888"/>
          <p14:tracePt t="219033" x="5510213" y="3517900"/>
          <p14:tracePt t="219087" x="5491163" y="3455988"/>
          <p14:tracePt t="219099" x="5483225" y="3455988"/>
          <p14:tracePt t="219117" x="5483225" y="3438525"/>
          <p14:tracePt t="219167" x="5465763" y="3429000"/>
          <p14:tracePt t="219233" x="5456238" y="3419475"/>
          <p14:tracePt t="219250" x="5456238" y="3411538"/>
          <p14:tracePt t="219268" x="5446713" y="3402013"/>
          <p14:tracePt t="219316" x="5446713" y="3394075"/>
          <p14:tracePt t="219334" x="5446713" y="3384550"/>
          <p14:tracePt t="219634" x="5446713" y="3402013"/>
          <p14:tracePt t="219718" x="5446713" y="3419475"/>
          <p14:tracePt t="219736" x="5446713" y="3438525"/>
          <p14:tracePt t="219753" x="5446713" y="3446463"/>
          <p14:tracePt t="219804" x="5446713" y="3490913"/>
          <p14:tracePt t="219820" x="5446713" y="3500438"/>
          <p14:tracePt t="219871" x="5446713" y="3517900"/>
          <p14:tracePt t="219903" x="5446713" y="3527425"/>
          <p14:tracePt t="220540" x="5438775" y="3527425"/>
          <p14:tracePt t="220557" x="5438775" y="3517900"/>
          <p14:tracePt t="220606" x="5429250" y="3517900"/>
          <p14:tracePt t="221560" x="5419725" y="3500438"/>
          <p14:tracePt t="221578" x="5419725" y="3482975"/>
          <p14:tracePt t="221595" x="5411788" y="3473450"/>
          <p14:tracePt t="221645" x="5394325" y="3330575"/>
          <p14:tracePt t="221662" x="5375275" y="3276600"/>
          <p14:tracePt t="221679" x="5375275" y="3251200"/>
          <p14:tracePt t="221726" x="5357813" y="3133725"/>
          <p14:tracePt t="221746" x="5357813" y="3116263"/>
          <p14:tracePt t="221794" x="5340350" y="3071813"/>
          <p14:tracePt t="221813" x="5340350" y="3062288"/>
          <p14:tracePt t="221829" x="5340350" y="3054350"/>
          <p14:tracePt t="221878" x="5330825" y="3027363"/>
          <p14:tracePt t="221897" x="5322888" y="3017838"/>
          <p14:tracePt t="221913" x="5322888" y="3000375"/>
          <p14:tracePt t="221962" x="5313363" y="2973388"/>
          <p14:tracePt t="221980" x="5303838" y="2973388"/>
          <p14:tracePt t="221997" x="5303838" y="2965450"/>
          <p14:tracePt t="222045" x="5295900" y="2955925"/>
          <p14:tracePt t="222064" x="5295900" y="2946400"/>
          <p14:tracePt t="222114" x="5286375" y="2946400"/>
          <p14:tracePt t="222482" x="5276850" y="2946400"/>
          <p14:tracePt t="222849" x="5276850" y="2955925"/>
          <p14:tracePt t="222935" x="5276850" y="2965450"/>
          <p14:tracePt t="223253" x="5276850" y="2973388"/>
          <p14:tracePt t="223337" x="5276850" y="2982913"/>
          <p14:tracePt t="223401" x="5268913" y="3009900"/>
          <p14:tracePt t="223421" x="5268913" y="3027363"/>
          <p14:tracePt t="223438" x="5268913" y="3054350"/>
          <p14:tracePt t="223488" x="5259388" y="3133725"/>
          <p14:tracePt t="223504" x="5251450" y="3170238"/>
          <p14:tracePt t="223552" x="5241925" y="3259138"/>
          <p14:tracePt t="223571" x="5241925" y="3276600"/>
          <p14:tracePt t="223589" x="5241925" y="3340100"/>
          <p14:tracePt t="223640" x="5241925" y="3438525"/>
          <p14:tracePt t="223655" x="5241925" y="3446463"/>
          <p14:tracePt t="223672" x="5241925" y="3465513"/>
          <p14:tracePt t="223719" x="5241925" y="3527425"/>
          <p14:tracePt t="223740" x="5251450" y="3562350"/>
          <p14:tracePt t="223805" x="5268913" y="3589338"/>
          <p14:tracePt t="223823" x="5276850" y="3598863"/>
          <p14:tracePt t="223841" x="5295900" y="3616325"/>
          <p14:tracePt t="223889" x="5330825" y="3633788"/>
          <p14:tracePt t="223907" x="5340350" y="3633788"/>
          <p14:tracePt t="223959" x="5348288" y="3643313"/>
          <p14:tracePt t="223973" x="5357813" y="3643313"/>
          <p14:tracePt t="224039" x="5375275" y="3652838"/>
          <p14:tracePt t="224057" x="5384800" y="3652838"/>
          <p14:tracePt t="224122" x="5394325" y="3652838"/>
          <p14:tracePt t="224141" x="5402263" y="3652838"/>
          <p14:tracePt t="224158" x="5411788" y="3652838"/>
          <p14:tracePt t="224208" x="5419725" y="3652838"/>
          <p14:tracePt t="224225" x="5429250" y="3652838"/>
          <p14:tracePt t="224290" x="5446713" y="3652838"/>
          <p14:tracePt t="224308" x="5456238" y="3652838"/>
          <p14:tracePt t="224392" x="5465763" y="3652838"/>
          <p14:tracePt t="224542" x="5473700" y="3652838"/>
          <p14:tracePt t="224609" x="5473700" y="3643313"/>
          <p14:tracePt t="224757" x="5473700" y="3633788"/>
          <p14:tracePt t="226134" x="5473700" y="3643313"/>
          <p14:tracePt t="230201" x="5473700" y="3633788"/>
          <p14:tracePt t="230221" x="5473700" y="3625850"/>
          <p14:tracePt t="230556" x="5473700" y="3608388"/>
          <p14:tracePt t="230605" x="5473700" y="3589338"/>
          <p14:tracePt t="230688" x="5473700" y="3571875"/>
          <p14:tracePt t="230771" x="5483225" y="3571875"/>
          <p14:tracePt t="230874" x="5483225" y="3581400"/>
          <p14:tracePt t="230943" x="5483225" y="3589338"/>
          <p14:tracePt t="231091" x="5483225" y="3598863"/>
          <p14:tracePt t="231259" x="5473700" y="3598863"/>
          <p14:tracePt t="234224" x="5473700" y="3608388"/>
          <p14:tracePt t="234295" x="5473700" y="3616325"/>
          <p14:tracePt t="234774" x="5473700" y="3608388"/>
          <p14:tracePt t="235243" x="5473700" y="3598863"/>
          <p14:tracePt t="235897" x="5653088" y="3902075"/>
          <p14:tracePt t="235917" x="5875338" y="4340225"/>
          <p14:tracePt t="235966" x="6000750" y="4643438"/>
          <p14:tracePt t="235983" x="6010275" y="4670425"/>
          <p14:tracePt t="235999" x="6027738" y="4697413"/>
          <p14:tracePt t="236048" x="6045200" y="4732338"/>
          <p14:tracePt t="236317" x="6054725" y="4732338"/>
          <p14:tracePt t="236365" x="6089650" y="4714875"/>
          <p14:tracePt t="236385" x="6215063" y="4660900"/>
          <p14:tracePt t="236401" x="6313488" y="4616450"/>
          <p14:tracePt t="236452" x="6527800" y="4527550"/>
          <p14:tracePt t="236469" x="6626225" y="4500563"/>
          <p14:tracePt t="236485" x="6661150" y="4483100"/>
          <p14:tracePt t="236535" x="6946900" y="4402138"/>
          <p14:tracePt t="236552" x="7000875" y="4375150"/>
          <p14:tracePt t="236569" x="7045325" y="4357688"/>
          <p14:tracePt t="236620" x="7188200" y="4286250"/>
          <p14:tracePt t="236621" x="7215188" y="4276725"/>
          <p14:tracePt t="236636" x="7232650" y="4259263"/>
          <p14:tracePt t="236685" x="7277100" y="4241800"/>
          <p14:tracePt t="236703" x="7277100" y="4232275"/>
          <p14:tracePt t="236720" x="7286625" y="4232275"/>
          <p14:tracePt t="236771" x="7323138" y="4214813"/>
          <p14:tracePt t="236787" x="7331075" y="4214813"/>
          <p14:tracePt t="236804" x="7331075" y="4205288"/>
          <p14:tracePt t="236853" x="7348538" y="4197350"/>
          <p14:tracePt t="236935" x="7348538" y="4187825"/>
          <p14:tracePt t="238293" x="7340600" y="4187825"/>
          <p14:tracePt t="238327" x="7323138" y="4187825"/>
          <p14:tracePt t="238377" x="7304088" y="4197350"/>
          <p14:tracePt t="238395" x="7296150" y="4197350"/>
          <p14:tracePt t="238444" x="7170738" y="4224338"/>
          <p14:tracePt t="238462" x="7072313" y="4259263"/>
          <p14:tracePt t="238478" x="7018338" y="4276725"/>
          <p14:tracePt t="238528" x="6751638" y="4438650"/>
          <p14:tracePt t="238546" x="6680200" y="4473575"/>
          <p14:tracePt t="238563" x="6510338" y="4545013"/>
          <p14:tracePt t="238613" x="6367463" y="4625975"/>
          <p14:tracePt t="238629" x="6340475" y="4633913"/>
          <p14:tracePt t="238646" x="6323013" y="4643438"/>
          <p14:tracePt t="238650" x="6313488" y="4643438"/>
          <p14:tracePt t="238700" x="6296025" y="4643438"/>
          <p14:tracePt t="238864" x="6286500" y="4643438"/>
          <p14:tracePt t="241408" x="6269038" y="4633913"/>
          <p14:tracePt t="241443" x="6269038" y="4625975"/>
          <p14:tracePt t="241491" x="6259513" y="4616450"/>
          <p14:tracePt t="241510" x="6251575" y="4608513"/>
          <p14:tracePt t="241578" x="6224588" y="4581525"/>
          <p14:tracePt t="241610" x="6205538" y="4562475"/>
          <p14:tracePt t="241660" x="6170613" y="4510088"/>
          <p14:tracePt t="241678" x="6153150" y="4500563"/>
          <p14:tracePt t="241728" x="6126163" y="4465638"/>
          <p14:tracePt t="241744" x="6116638" y="4456113"/>
          <p14:tracePt t="241761" x="6099175" y="4446588"/>
          <p14:tracePt t="241811" x="6081713" y="4429125"/>
          <p14:tracePt t="242214" x="6081713" y="4438650"/>
          <p14:tracePt t="242732" x="6081713" y="4446588"/>
          <p14:tracePt t="242800" x="6089650" y="4446588"/>
          <p14:tracePt t="242849" x="6089650" y="4456113"/>
          <p14:tracePt t="242883" x="6099175" y="4465638"/>
          <p14:tracePt t="242932" x="6116638" y="4483100"/>
          <p14:tracePt t="242951" x="6126163" y="4500563"/>
          <p14:tracePt t="242967" x="6153150" y="4527550"/>
          <p14:tracePt t="243016" x="6188075" y="4545013"/>
          <p14:tracePt t="243034" x="6215063" y="4562475"/>
          <p14:tracePt t="243051" x="6224588" y="4562475"/>
          <p14:tracePt t="243100" x="6276975" y="4581525"/>
          <p14:tracePt t="243119" x="6313488" y="4589463"/>
          <p14:tracePt t="243167" x="6375400" y="4608513"/>
          <p14:tracePt t="243185" x="6438900" y="4608513"/>
          <p14:tracePt t="243202" x="6456363" y="4608513"/>
          <p14:tracePt t="243207" x="6483350" y="4608513"/>
          <p14:tracePt t="243257" x="6554788" y="4608513"/>
          <p14:tracePt t="243269" x="6599238" y="4608513"/>
          <p14:tracePt t="243286" x="6661150" y="4608513"/>
          <p14:tracePt t="243335" x="6732588" y="4598988"/>
          <p14:tracePt t="243352" x="6769100" y="4589463"/>
          <p14:tracePt t="243369" x="6804025" y="4581525"/>
          <p14:tracePt t="243420" x="6911975" y="4537075"/>
          <p14:tracePt t="243422" x="6929438" y="4527550"/>
          <p14:tracePt t="243436" x="6938963" y="4518025"/>
          <p14:tracePt t="243453" x="6965950" y="4510088"/>
          <p14:tracePt t="243502" x="7072313" y="4473575"/>
          <p14:tracePt t="243520" x="7089775" y="4473575"/>
          <p14:tracePt t="243570" x="7134225" y="4465638"/>
          <p14:tracePt t="243587" x="7161213" y="4456113"/>
          <p14:tracePt t="243604" x="7170738" y="4456113"/>
          <p14:tracePt t="243651" x="7232650" y="4446588"/>
          <p14:tracePt t="243687" x="7242175" y="4446588"/>
          <p14:tracePt t="243737" x="7251700" y="4446588"/>
          <p14:tracePt t="243902" x="7232650" y="4446588"/>
          <p14:tracePt t="243922" x="7215188" y="4446588"/>
          <p14:tracePt t="243972" x="7161213" y="4446588"/>
          <p14:tracePt t="243989" x="7116763" y="4446588"/>
          <p14:tracePt t="244006" x="7072313" y="4446588"/>
          <p14:tracePt t="244056" x="6848475" y="4456113"/>
          <p14:tracePt t="244073" x="6759575" y="4473575"/>
          <p14:tracePt t="244090" x="6608763" y="4491038"/>
          <p14:tracePt t="244140" x="6384925" y="4527550"/>
          <p14:tracePt t="244156" x="6348413" y="4537075"/>
          <p14:tracePt t="244173" x="6323013" y="4537075"/>
          <p14:tracePt t="244221" x="6170613" y="4562475"/>
          <p14:tracePt t="244241" x="6116638" y="4562475"/>
          <p14:tracePt t="244290" x="6081713" y="4572000"/>
          <p14:tracePt t="244307" x="6062663" y="4572000"/>
          <p14:tracePt t="244324" x="6054725" y="4581525"/>
          <p14:tracePt t="244372" x="5991225" y="4581525"/>
          <p14:tracePt t="244391" x="5973763" y="4589463"/>
          <p14:tracePt t="244408" x="5965825" y="4589463"/>
          <p14:tracePt t="244456" x="5956300" y="4589463"/>
          <p14:tracePt t="244773" x="5965825" y="4589463"/>
          <p14:tracePt t="244941" x="5973763" y="4589463"/>
          <p14:tracePt t="245044" x="5983288" y="4589463"/>
          <p14:tracePt t="245093" x="5991225" y="4581525"/>
          <p14:tracePt t="245111" x="6010275" y="4581525"/>
          <p14:tracePt t="245128" x="6018213" y="4572000"/>
          <p14:tracePt t="245175" x="6180138" y="4537075"/>
          <p14:tracePt t="245195" x="6232525" y="4518025"/>
          <p14:tracePt t="245212" x="6323013" y="4500563"/>
          <p14:tracePt t="245262" x="6545263" y="4473575"/>
          <p14:tracePt t="245279" x="6572250" y="4465638"/>
          <p14:tracePt t="245296" x="6599238" y="4456113"/>
          <p14:tracePt t="245344" x="6777038" y="4419600"/>
          <p14:tracePt t="245363" x="6813550" y="4411663"/>
          <p14:tracePt t="245411" x="6946900" y="4384675"/>
          <p14:tracePt t="245429" x="6973888" y="4384675"/>
          <p14:tracePt t="245446" x="6991350" y="4375150"/>
          <p14:tracePt t="245496" x="7037388" y="4375150"/>
          <p14:tracePt t="245514" x="7062788" y="4367213"/>
          <p14:tracePt t="245530" x="7072313" y="4367213"/>
          <p14:tracePt t="245580" x="7143750" y="4357688"/>
          <p14:tracePt t="245597" x="7153275" y="4357688"/>
          <p14:tracePt t="245614" x="7170738" y="4357688"/>
          <p14:tracePt t="245665" x="7188200" y="4357688"/>
          <p14:tracePt t="245932" x="7180263" y="4357688"/>
          <p14:tracePt t="245980" x="7170738" y="4357688"/>
          <p14:tracePt t="245999" x="7153275" y="4357688"/>
          <p14:tracePt t="246047" x="7126288" y="4367213"/>
          <p14:tracePt t="246067" x="7108825" y="4367213"/>
          <p14:tracePt t="246083" x="7099300" y="4367213"/>
          <p14:tracePt t="246132" x="6965950" y="4375150"/>
          <p14:tracePt t="246150" x="6919913" y="4384675"/>
          <p14:tracePt t="246167" x="6823075" y="4394200"/>
          <p14:tracePt t="246214" x="6643688" y="4419600"/>
          <p14:tracePt t="246218" x="6608763" y="4429125"/>
          <p14:tracePt t="246233" x="6572250" y="4429125"/>
          <p14:tracePt t="246250" x="6554788" y="4438650"/>
          <p14:tracePt t="246298" x="6446838" y="4446588"/>
          <p14:tracePt t="246318" x="6402388" y="4456113"/>
          <p14:tracePt t="246334" x="6394450" y="4456113"/>
          <p14:tracePt t="246382" x="6357938" y="4465638"/>
          <p14:tracePt t="246401" x="6348413" y="4465638"/>
          <p14:tracePt t="246450" x="6330950" y="4483100"/>
          <p14:tracePt t="246468" x="6323013" y="4483100"/>
          <p14:tracePt t="246485" x="6313488" y="4491038"/>
          <p14:tracePt t="246534" x="6303963" y="4500563"/>
          <p14:tracePt t="246568" x="6296025" y="4500563"/>
          <p14:tracePt t="246617" x="6296025" y="4510088"/>
          <p14:tracePt t="249899" x="6296025" y="4500563"/>
          <p14:tracePt t="250002" x="6296025" y="4491038"/>
          <p14:tracePt t="250153" x="6303963" y="4491038"/>
          <p14:tracePt t="251659" x="6303963" y="4500563"/>
          <p14:tracePt t="251910" x="6303963" y="4510088"/>
          <p14:tracePt t="252227" x="6303963" y="4518025"/>
          <p14:tracePt t="252865" x="6303963" y="4500563"/>
          <p14:tracePt t="252948" x="6303963" y="4491038"/>
          <p14:tracePt t="253033" x="6303963" y="4483100"/>
          <p14:tracePt t="253302" x="6303963" y="4473575"/>
          <p14:tracePt t="254876" x="6303963" y="4465638"/>
          <p14:tracePt t="255175" x="6313488" y="4473575"/>
          <p14:tracePt t="255195" x="6323013" y="4473575"/>
          <p14:tracePt t="255211" x="6330950" y="4483100"/>
          <p14:tracePt t="255261" x="6348413" y="4527550"/>
          <p14:tracePt t="255278" x="6367463" y="4537075"/>
          <p14:tracePt t="255295" x="6367463" y="4554538"/>
          <p14:tracePt t="255301" x="6375400" y="4572000"/>
          <p14:tracePt t="255351" x="6384925" y="4608513"/>
          <p14:tracePt t="255362" x="6384925" y="4616450"/>
          <p14:tracePt t="255427" x="6384925" y="4643438"/>
          <p14:tracePt t="255495" x="6384925" y="4652963"/>
          <p14:tracePt t="255578" x="6384925" y="4670425"/>
          <p14:tracePt t="255596" x="6384925" y="4679950"/>
          <p14:tracePt t="255613" x="6384925" y="4687888"/>
          <p14:tracePt t="255663" x="6384925" y="4714875"/>
          <p14:tracePt t="255697" x="6384925" y="4724400"/>
          <p14:tracePt t="255745" x="6375400" y="4741863"/>
          <p14:tracePt t="255827" x="6375400" y="4751388"/>
          <p14:tracePt t="255894" x="6367463" y="4751388"/>
          <p14:tracePt t="255998" x="6357938" y="4751388"/>
          <p14:tracePt t="256016" x="6357938" y="4741863"/>
          <p14:tracePt t="256063" x="6357938" y="4732338"/>
          <p14:tracePt t="256082" x="6348413" y="4724400"/>
          <p14:tracePt t="256148" x="6340475" y="4670425"/>
          <p14:tracePt t="256167" x="6340475" y="4633913"/>
          <p14:tracePt t="256216" x="6276975" y="4402138"/>
          <p14:tracePt t="256233" x="6259513" y="4313238"/>
          <p14:tracePt t="256250" x="6251575" y="4232275"/>
          <p14:tracePt t="256298" x="6242050" y="3894138"/>
          <p14:tracePt t="256317" x="6242050" y="3724275"/>
          <p14:tracePt t="256333" x="6242050" y="3670300"/>
          <p14:tracePt t="256386" x="6269038" y="3367088"/>
          <p14:tracePt t="256400" x="6286500" y="3303588"/>
          <p14:tracePt t="256418" x="6323013" y="3133725"/>
          <p14:tracePt t="256467" x="6411913" y="2919413"/>
          <p14:tracePt t="256484" x="6491288" y="2751138"/>
          <p14:tracePt t="256501" x="6537325" y="2679700"/>
          <p14:tracePt t="256550" x="6634163" y="2455863"/>
          <p14:tracePt t="256568" x="6670675" y="2339975"/>
          <p14:tracePt t="256617" x="6688138" y="2259013"/>
          <p14:tracePt t="256635" x="6688138" y="2205038"/>
          <p14:tracePt t="256652" x="6688138" y="2170113"/>
          <p14:tracePt t="256704" x="6715125" y="2054225"/>
          <p14:tracePt t="256719" x="6732588" y="2027238"/>
          <p14:tracePt t="256735" x="6742113" y="2009775"/>
          <p14:tracePt t="256783" x="6751638" y="1990725"/>
          <p14:tracePt t="257053" x="6742113" y="2000250"/>
          <p14:tracePt t="257105" x="6724650" y="2027238"/>
          <p14:tracePt t="257121" x="6705600" y="2054225"/>
          <p14:tracePt t="257138" x="6680200" y="2125663"/>
          <p14:tracePt t="257188" x="6456363" y="2527300"/>
          <p14:tracePt t="257204" x="6402388" y="2625725"/>
          <p14:tracePt t="257221" x="6357938" y="2714625"/>
          <p14:tracePt t="257269" x="6126163" y="3268663"/>
          <p14:tracePt t="257288" x="6027738" y="3509963"/>
          <p14:tracePt t="257335" x="5938838" y="3813175"/>
          <p14:tracePt t="257355" x="5919788" y="3902075"/>
          <p14:tracePt t="257372" x="5919788" y="3946525"/>
          <p14:tracePt t="257421" x="5911850" y="4133850"/>
          <p14:tracePt t="257439" x="5911850" y="4160838"/>
          <p14:tracePt t="257456" x="5911850" y="4179888"/>
          <p14:tracePt t="257503" x="5911850" y="4224338"/>
          <p14:tracePt t="257523" x="5911850" y="4241800"/>
          <p14:tracePt t="257541" x="5919788" y="4286250"/>
          <p14:tracePt t="257590" x="5956300" y="4375150"/>
          <p14:tracePt t="257606" x="5965825" y="4384675"/>
          <p14:tracePt t="257623" x="5965825" y="4411663"/>
          <p14:tracePt t="257672" x="5991225" y="4510088"/>
          <p14:tracePt t="257691" x="6000750" y="4554538"/>
          <p14:tracePt t="257740" x="6018213" y="4589463"/>
          <p14:tracePt t="257757" x="6027738" y="4598988"/>
          <p14:tracePt t="257774" x="6037263" y="4616450"/>
          <p14:tracePt t="257822" x="6037263" y="4625975"/>
          <p14:tracePt t="257857" x="6037263" y="4633913"/>
          <p14:tracePt t="257905" x="6045200" y="4633913"/>
          <p14:tracePt t="257941" x="6045200" y="4616450"/>
          <p14:tracePt t="257992" x="6027738" y="4473575"/>
          <p14:tracePt t="258008" x="6018213" y="4429125"/>
          <p14:tracePt t="258057" x="6000750" y="4232275"/>
          <p14:tracePt t="258075" x="6000750" y="4170363"/>
          <p14:tracePt t="258092" x="6000750" y="4133850"/>
          <p14:tracePt t="258142" x="6000750" y="3990975"/>
          <p14:tracePt t="258159" x="6000750" y="3902075"/>
          <p14:tracePt t="258176" x="6000750" y="3875088"/>
          <p14:tracePt t="258224" x="6010275" y="3751263"/>
          <p14:tracePt t="258243" x="6018213" y="3687763"/>
          <p14:tracePt t="258259" x="6045200" y="3581400"/>
          <p14:tracePt t="258309" x="6099175" y="3446463"/>
          <p14:tracePt t="258326" x="6116638" y="3384550"/>
          <p14:tracePt t="258343" x="6126163" y="3330575"/>
          <p14:tracePt t="258390" x="6188075" y="3179763"/>
          <p14:tracePt t="258411" x="6205538" y="3089275"/>
          <p14:tracePt t="258459" x="6251575" y="3009900"/>
          <p14:tracePt t="258478" x="6259513" y="3000375"/>
          <p14:tracePt t="258494" x="6259513" y="2990850"/>
          <p14:tracePt t="258543" x="6269038" y="2973388"/>
          <p14:tracePt t="258879" x="6269038" y="2982913"/>
          <p14:tracePt t="259113" x="6269038" y="2990850"/>
          <p14:tracePt t="259851" x="6269038" y="3000375"/>
          <p14:tracePt t="260618" x="6269038" y="3009900"/>
          <p14:tracePt t="261992" x="6269038" y="3017838"/>
          <p14:tracePt t="262058" x="6269038" y="3089275"/>
          <p14:tracePt t="262078" x="6296025" y="3160713"/>
          <p14:tracePt t="262096" x="6296025" y="3197225"/>
          <p14:tracePt t="262144" x="6340475" y="3348038"/>
          <p14:tracePt t="262162" x="6348413" y="3419475"/>
          <p14:tracePt t="262179" x="6357938" y="3465513"/>
          <p14:tracePt t="262229" x="6367463" y="3643313"/>
          <p14:tracePt t="262246" x="6367463" y="3660775"/>
          <p14:tracePt t="262264" x="6367463" y="3724275"/>
          <p14:tracePt t="262314" x="6367463" y="3813175"/>
          <p14:tracePt t="262330" x="6367463" y="3830638"/>
          <p14:tracePt t="262346" x="6367463" y="3840163"/>
          <p14:tracePt t="262395" x="6367463" y="3867150"/>
          <p14:tracePt t="262414" x="6367463" y="3875088"/>
          <p14:tracePt t="262546" x="6402388" y="3875088"/>
          <p14:tracePt t="262565" x="6483350" y="3848100"/>
          <p14:tracePt t="262581" x="6554788" y="3830638"/>
          <p14:tracePt t="262631" x="6751638" y="3751263"/>
          <p14:tracePt t="262648" x="6823075" y="3732213"/>
          <p14:tracePt t="262666" x="6902450" y="3697288"/>
          <p14:tracePt t="262717" x="6983413" y="3670300"/>
          <p14:tracePt t="262732" x="7018338" y="3660775"/>
          <p14:tracePt t="262780" x="7108825" y="3625850"/>
          <p14:tracePt t="262799" x="7116763" y="3616325"/>
          <p14:tracePt t="262816" x="7134225" y="3598863"/>
          <p14:tracePt t="262864" x="7170738" y="3527425"/>
          <p14:tracePt t="262882" x="7205663" y="3446463"/>
          <p14:tracePt t="262899" x="7232650" y="3411538"/>
          <p14:tracePt t="262947" x="7340600" y="3187700"/>
          <p14:tracePt t="262967" x="7375525" y="3108325"/>
          <p14:tracePt t="262983" x="7375525" y="3081338"/>
          <p14:tracePt t="263031" x="7402513" y="2982913"/>
          <p14:tracePt t="263050" x="7402513" y="2955925"/>
          <p14:tracePt t="263067" x="7402513" y="2928938"/>
          <p14:tracePt t="263116" x="7402513" y="2911475"/>
          <p14:tracePt t="263200" x="7402513" y="2919413"/>
          <p14:tracePt t="263218" x="7402513" y="2928938"/>
          <p14:tracePt t="263269" x="7259638" y="3108325"/>
          <p14:tracePt t="263285" x="7180263" y="3205163"/>
          <p14:tracePt t="263301" x="7018338" y="3348038"/>
          <p14:tracePt t="263350" x="6626225" y="3759200"/>
          <p14:tracePt t="263368" x="6554788" y="3840163"/>
          <p14:tracePt t="263385" x="6419850" y="3973513"/>
          <p14:tracePt t="263435" x="6188075" y="4241800"/>
          <p14:tracePt t="263452" x="6161088" y="4276725"/>
          <p14:tracePt t="263499" x="6108700" y="4340225"/>
          <p14:tracePt t="263519" x="6099175" y="4348163"/>
          <p14:tracePt t="263536" x="6089650" y="4348163"/>
          <p14:tracePt t="263586" x="6089650" y="4357688"/>
          <p14:tracePt t="263619" x="6089650" y="4367213"/>
          <p14:tracePt t="264089" x="6089650" y="4375150"/>
          <p14:tracePt t="264237" x="6089650" y="4384675"/>
          <p14:tracePt t="264304" x="6089650" y="4402138"/>
          <p14:tracePt t="264340" x="6089650" y="4419600"/>
          <p14:tracePt t="264390" x="6116638" y="4483100"/>
          <p14:tracePt t="264407" x="6116638" y="4510088"/>
          <p14:tracePt t="264424" x="6116638" y="4537075"/>
          <p14:tracePt t="264472" x="6143625" y="4625975"/>
          <p14:tracePt t="264491" x="6143625" y="4660900"/>
          <p14:tracePt t="264507" x="6143625" y="4679950"/>
          <p14:tracePt t="264557" x="6143625" y="4724400"/>
          <p14:tracePt t="264622" x="6126163" y="4724400"/>
          <p14:tracePt t="264642" x="6099175" y="4670425"/>
          <p14:tracePt t="264658" x="6062663" y="4598988"/>
          <p14:tracePt t="264709" x="6037263" y="4214813"/>
          <p14:tracePt t="264725" x="6037263" y="4089400"/>
          <p14:tracePt t="264741" x="6037263" y="4010025"/>
          <p14:tracePt t="264791" x="6037263" y="3724275"/>
          <p14:tracePt t="264793" x="6037263" y="3652838"/>
          <p14:tracePt t="264809" x="6045200" y="3598863"/>
          <p14:tracePt t="264825" x="6054725" y="3562350"/>
          <p14:tracePt t="264875" x="6108700" y="3313113"/>
          <p14:tracePt t="264893" x="6134100" y="3232150"/>
          <p14:tracePt t="264941" x="6180138" y="3081338"/>
          <p14:tracePt t="264959" x="6215063" y="3000375"/>
          <p14:tracePt t="264976" x="6232525" y="2955925"/>
          <p14:tracePt t="265027" x="6276975" y="2813050"/>
          <p14:tracePt t="265043" x="6286500" y="2786063"/>
          <p14:tracePt t="265060" x="6296025" y="2741613"/>
          <p14:tracePt t="265110" x="6323013" y="2660650"/>
          <p14:tracePt t="265127" x="6330950" y="2633663"/>
          <p14:tracePt t="265144" x="6340475" y="2589213"/>
          <p14:tracePt t="265193" x="6357938" y="2517775"/>
          <p14:tracePt t="265211" x="6367463" y="2500313"/>
          <p14:tracePt t="265227" x="6367463" y="2473325"/>
          <p14:tracePt t="265277" x="6394450" y="2411413"/>
          <p14:tracePt t="265294" x="6394450" y="2384425"/>
          <p14:tracePt t="265346" x="6419850" y="2330450"/>
          <p14:tracePt t="265362" x="6429375" y="2322513"/>
          <p14:tracePt t="265378" x="6429375" y="2312988"/>
          <p14:tracePt t="265427" x="6438900" y="2303463"/>
          <p14:tracePt t="265508" x="6438900" y="2295525"/>
          <p14:tracePt t="265828" x="6438900" y="2312988"/>
          <p14:tracePt t="265848" x="6438900" y="2322513"/>
          <p14:tracePt t="265865" x="6438900" y="2374900"/>
          <p14:tracePt t="265915" x="6438900" y="2616200"/>
          <p14:tracePt t="265931" x="6438900" y="2714625"/>
          <p14:tracePt t="265948" x="6473825" y="2813050"/>
          <p14:tracePt t="265997" x="6634163" y="3313113"/>
          <p14:tracePt t="266016" x="6751638" y="3589338"/>
          <p14:tracePt t="266062" x="6840538" y="3803650"/>
          <p14:tracePt t="266082" x="6884988" y="3946525"/>
          <p14:tracePt t="266098" x="6902450" y="4000500"/>
          <p14:tracePt t="266147" x="6983413" y="4232275"/>
          <p14:tracePt t="266167" x="7018338" y="4295775"/>
          <p14:tracePt t="266182" x="7027863" y="4313238"/>
          <p14:tracePt t="266232" x="7072313" y="4367213"/>
          <p14:tracePt t="266249" x="7081838" y="4384675"/>
          <p14:tracePt t="266267" x="7099300" y="4419600"/>
          <p14:tracePt t="266316" x="7126288" y="4473575"/>
          <p14:tracePt t="266333" x="7134225" y="4500563"/>
          <p14:tracePt t="266382" x="7161213" y="4545013"/>
          <p14:tracePt t="266400" x="7161213" y="4554538"/>
          <p14:tracePt t="266417" x="7170738" y="4572000"/>
          <p14:tracePt t="266465" x="7170738" y="4581525"/>
          <p14:tracePt t="266950" x="7170738" y="4572000"/>
          <p14:tracePt t="267070" x="7170738" y="4562475"/>
          <p14:tracePt t="267185" x="7170738" y="4554538"/>
          <p14:tracePt t="267270" x="7161213" y="4545013"/>
          <p14:tracePt t="267351" x="7161213" y="4537075"/>
          <p14:tracePt t="267436" x="7153275" y="4527550"/>
          <p14:tracePt t="267455" x="7153275" y="4510088"/>
          <p14:tracePt t="267503" x="7126288" y="4465638"/>
          <p14:tracePt t="267522" x="7116763" y="4456113"/>
          <p14:tracePt t="267540" x="7099300" y="4411663"/>
          <p14:tracePt t="267588" x="7089775" y="4348163"/>
          <p14:tracePt t="267606" x="7062788" y="4286250"/>
          <p14:tracePt t="267623" x="7054850" y="4268788"/>
          <p14:tracePt t="267670" x="7037388" y="4187825"/>
          <p14:tracePt t="267690" x="7018338" y="4160838"/>
          <p14:tracePt t="267707" x="7010400" y="4143375"/>
          <p14:tracePt t="267757" x="7000875" y="4037013"/>
          <p14:tracePt t="267773" x="7000875" y="4017963"/>
          <p14:tracePt t="267790" x="7000875" y="3983038"/>
          <p14:tracePt t="267839" x="7000875" y="3884613"/>
          <p14:tracePt t="267857" x="7000875" y="3795713"/>
          <p14:tracePt t="267907" x="7000875" y="3679825"/>
          <p14:tracePt t="267925" x="7000875" y="3633788"/>
          <p14:tracePt t="267941" x="7010400" y="3544888"/>
          <p14:tracePt t="267992" x="7037388" y="3446463"/>
          <p14:tracePt t="267996" x="7045325" y="3419475"/>
          <p14:tracePt t="268008" x="7054850" y="3394075"/>
          <p14:tracePt t="268025" x="7062788" y="3357563"/>
          <p14:tracePt t="268074" x="7099300" y="3251200"/>
          <p14:tracePt t="268092" x="7108825" y="3232150"/>
          <p14:tracePt t="268108" x="7116763" y="3179763"/>
          <p14:tracePt t="268158" x="7188200" y="3027363"/>
          <p14:tracePt t="268176" x="7205663" y="3009900"/>
          <p14:tracePt t="268225" x="7269163" y="2938463"/>
          <p14:tracePt t="268242" x="7286625" y="2919413"/>
          <p14:tracePt t="268259" x="7296150" y="2901950"/>
          <p14:tracePt t="268309" x="7313613" y="2874963"/>
          <p14:tracePt t="268392" x="7331075" y="2874963"/>
          <p14:tracePt t="268476" x="7340600" y="2874963"/>
          <p14:tracePt t="269194" x="7331075" y="2874963"/>
          <p14:tracePt t="269214" x="7304088" y="2911475"/>
          <p14:tracePt t="269231" x="7296150" y="2919413"/>
          <p14:tracePt t="269281" x="7170738" y="3089275"/>
          <p14:tracePt t="269298" x="7134225" y="3143250"/>
          <p14:tracePt t="269348" x="6956425" y="3384550"/>
          <p14:tracePt t="269365" x="6867525" y="3500438"/>
          <p14:tracePt t="269381" x="6823075" y="3554413"/>
          <p14:tracePt t="269431" x="6653213" y="3751263"/>
          <p14:tracePt t="269448" x="6616700" y="3803650"/>
          <p14:tracePt t="269465" x="6581775" y="3840163"/>
          <p14:tracePt t="269513" x="6491288" y="3973513"/>
          <p14:tracePt t="269517" x="6483350" y="4000500"/>
          <p14:tracePt t="269532" x="6456363" y="4044950"/>
          <p14:tracePt t="269549" x="6429375" y="4071938"/>
          <p14:tracePt t="269599" x="6394450" y="4125913"/>
          <p14:tracePt t="269665" x="6394450" y="4133850"/>
          <p14:tracePt t="269747" x="6394450" y="4143375"/>
          <p14:tracePt t="272393" x="6394450" y="4133850"/>
          <p14:tracePt t="275844" x="6394450" y="4125913"/>
          <p14:tracePt t="276313" x="6394450" y="4116388"/>
          <p14:tracePt t="276396" x="6394450" y="4108450"/>
          <p14:tracePt t="276480" x="6411913" y="4098925"/>
          <p14:tracePt t="276547" x="6419850" y="4089400"/>
          <p14:tracePt t="276650" x="6419850" y="4081463"/>
          <p14:tracePt t="281708" x="6419850" y="4071938"/>
          <p14:tracePt t="281841" x="6411913" y="4071938"/>
          <p14:tracePt t="281877" x="6411913" y="4089400"/>
          <p14:tracePt t="281926" x="6394450" y="4152900"/>
          <p14:tracePt t="281944" x="6394450" y="4187825"/>
          <p14:tracePt t="281994" x="6384925" y="4224338"/>
          <p14:tracePt t="282028" x="6384925" y="4232275"/>
          <p14:tracePt t="282078" x="6384925" y="4241800"/>
          <p14:tracePt t="282159" x="6384925" y="4251325"/>
          <p14:tracePt t="282345" x="6384925" y="4259263"/>
          <p14:tracePt t="284021" x="6384925" y="4268788"/>
          <p14:tracePt t="284085" x="6367463" y="4276725"/>
          <p14:tracePt t="284104" x="6357938" y="4276725"/>
          <p14:tracePt t="284154" x="6323013" y="4276725"/>
          <p14:tracePt t="284172" x="6313488" y="4276725"/>
          <p14:tracePt t="284188" x="6303963" y="4276725"/>
          <p14:tracePt t="284241" x="6269038" y="4276725"/>
          <p14:tracePt t="284271" x="6242050" y="4276725"/>
          <p14:tracePt t="284321" x="6180138" y="4276725"/>
          <p14:tracePt t="284339" x="6161088" y="4276725"/>
          <p14:tracePt t="284356" x="6153150" y="4276725"/>
          <p14:tracePt t="284404" x="6108700" y="4276725"/>
          <p14:tracePt t="284422" x="6081713" y="4276725"/>
          <p14:tracePt t="284439" x="6062663" y="4276725"/>
          <p14:tracePt t="284488" x="5991225" y="4276725"/>
          <p14:tracePt t="284506" x="5973763" y="4276725"/>
          <p14:tracePt t="284554" x="5965825" y="4276725"/>
          <p14:tracePt t="284657" x="5973763" y="4313238"/>
          <p14:tracePt t="284674" x="6018213" y="4384675"/>
          <p14:tracePt t="284723" x="6126163" y="4537075"/>
          <p14:tracePt t="284740" x="6161088" y="4572000"/>
          <p14:tracePt t="284757" x="6188075" y="4608513"/>
          <p14:tracePt t="284807" x="6419850" y="4768850"/>
          <p14:tracePt t="284825" x="6545263" y="4840288"/>
          <p14:tracePt t="284874" x="6813550" y="4946650"/>
          <p14:tracePt t="284891" x="6911975" y="4965700"/>
          <p14:tracePt t="284908" x="7018338" y="4973638"/>
          <p14:tracePt t="284956" x="7340600" y="4965700"/>
          <p14:tracePt t="284976" x="7483475" y="4902200"/>
          <p14:tracePt t="284992" x="7572375" y="4857750"/>
          <p14:tracePt t="285041" x="7697788" y="4714875"/>
          <p14:tracePt t="285059" x="7715250" y="4660900"/>
          <p14:tracePt t="285077" x="7742238" y="4572000"/>
          <p14:tracePt t="285127" x="7769225" y="4367213"/>
          <p14:tracePt t="285143" x="7769225" y="4322763"/>
          <p14:tracePt t="285159" x="7769225" y="4268788"/>
          <p14:tracePt t="285208" x="7769225" y="4143375"/>
          <p14:tracePt t="285227" x="7751763" y="4071938"/>
          <p14:tracePt t="285274" x="7724775" y="4010025"/>
          <p14:tracePt t="285294" x="7715250" y="4000500"/>
          <p14:tracePt t="285310" x="7705725" y="4000500"/>
          <p14:tracePt t="285359" x="7661275" y="4000500"/>
          <p14:tracePt t="285393" x="7634288" y="4000500"/>
          <p14:tracePt t="285441" x="7589838" y="4017963"/>
          <p14:tracePt t="285461" x="7572375" y="4037013"/>
          <p14:tracePt t="285478" x="7527925" y="4054475"/>
          <p14:tracePt t="285529" x="7446963" y="4089400"/>
          <p14:tracePt t="285545" x="7412038" y="4108450"/>
          <p14:tracePt t="285561" x="7394575" y="4116388"/>
          <p14:tracePt t="285609" x="7348538" y="4133850"/>
          <p14:tracePt t="285628" x="7331075" y="4143375"/>
          <p14:tracePt t="285675" x="7286625" y="4170363"/>
          <p14:tracePt t="285695" x="7269163" y="4170363"/>
          <p14:tracePt t="285712" x="7269163" y="4179888"/>
          <p14:tracePt t="285760" x="7232650" y="4197350"/>
          <p14:tracePt t="285779" x="7215188" y="4205288"/>
          <p14:tracePt t="285844" x="7170738" y="4232275"/>
          <p14:tracePt t="285863" x="7161213" y="4241800"/>
          <p14:tracePt t="285879" x="7153275" y="4251325"/>
          <p14:tracePt t="285928" x="7126288" y="4276725"/>
          <p14:tracePt t="285947" x="7108825" y="4295775"/>
          <p14:tracePt t="285997" x="7089775" y="4313238"/>
          <p14:tracePt t="286013" x="7081838" y="4322763"/>
          <p14:tracePt t="286030" x="7081838" y="4330700"/>
          <p14:tracePt t="286248" x="7081838" y="4340225"/>
          <p14:tracePt t="286396" x="7081838" y="4348163"/>
          <p14:tracePt t="286651" x="7089775" y="4348163"/>
          <p14:tracePt t="286918" x="7081838" y="4348163"/>
          <p14:tracePt t="286968" x="6742113" y="4473575"/>
          <p14:tracePt t="286985" x="6491288" y="4562475"/>
          <p14:tracePt t="287003" x="6232525" y="4616450"/>
          <p14:tracePt t="287053" x="5741988" y="4652963"/>
          <p14:tracePt t="287069" x="5562600" y="4652963"/>
          <p14:tracePt t="287118" x="5367338" y="4598988"/>
          <p14:tracePt t="287136" x="5330825" y="4581525"/>
          <p14:tracePt t="287153" x="5295900" y="4554538"/>
          <p14:tracePt t="287202" x="5187950" y="4491038"/>
          <p14:tracePt t="287220" x="5170488" y="4465638"/>
          <p14:tracePt t="287237" x="5153025" y="4456113"/>
          <p14:tracePt t="287285" x="5126038" y="4438650"/>
          <p14:tracePt t="287303" x="5116513" y="4429125"/>
          <p14:tracePt t="287368" x="5081588" y="4429125"/>
          <p14:tracePt t="287387" x="5062538" y="4429125"/>
          <p14:tracePt t="287519" x="5153025" y="4473575"/>
          <p14:tracePt t="287538" x="5214938" y="4527550"/>
          <p14:tracePt t="287554" x="5313363" y="4581525"/>
          <p14:tracePt t="287604" x="5608638" y="4776788"/>
          <p14:tracePt t="287622" x="5786438" y="4840288"/>
          <p14:tracePt t="287638" x="5848350" y="4867275"/>
          <p14:tracePt t="287688" x="6116638" y="4983163"/>
          <p14:tracePt t="287705" x="6153150" y="4991100"/>
          <p14:tracePt t="287723" x="6269038" y="5045075"/>
          <p14:tracePt t="287773" x="6527800" y="5116513"/>
          <p14:tracePt t="287789" x="6608763" y="5143500"/>
          <p14:tracePt t="287837" x="6813550" y="5153025"/>
          <p14:tracePt t="287856" x="6875463" y="5153025"/>
          <p14:tracePt t="287874" x="6965950" y="5153025"/>
          <p14:tracePt t="287924" x="7161213" y="5153025"/>
          <p14:tracePt t="287940" x="7232650" y="5153025"/>
          <p14:tracePt t="287957" x="7286625" y="5133975"/>
          <p14:tracePt t="288004" x="7572375" y="5018088"/>
          <p14:tracePt t="288023" x="7661275" y="4973638"/>
          <p14:tracePt t="288040" x="7715250" y="4946650"/>
          <p14:tracePt t="288089" x="7947025" y="4795838"/>
          <p14:tracePt t="288107" x="8001000" y="4751388"/>
          <p14:tracePt t="288156" x="8099425" y="4633913"/>
          <p14:tracePt t="288174" x="8108950" y="4608513"/>
          <p14:tracePt t="288191" x="8108950" y="4581525"/>
          <p14:tracePt t="288240" x="8126413" y="4473575"/>
          <p14:tracePt t="288258" x="8126413" y="4419600"/>
          <p14:tracePt t="288263" x="8126413" y="4384675"/>
          <p14:tracePt t="288321" x="8099425" y="4259263"/>
          <p14:tracePt t="288342" x="8045450" y="4152900"/>
          <p14:tracePt t="288358" x="8018463" y="4116388"/>
          <p14:tracePt t="288408" x="7956550" y="4010025"/>
          <p14:tracePt t="288425" x="7939088" y="3990975"/>
          <p14:tracePt t="288442" x="7875588" y="3938588"/>
          <p14:tracePt t="288491" x="7777163" y="3875088"/>
          <p14:tracePt t="288558" x="7724775" y="3857625"/>
          <p14:tracePt t="288576" x="7688263" y="3857625"/>
          <p14:tracePt t="288593" x="7616825" y="3840163"/>
          <p14:tracePt t="288642" x="7537450" y="3822700"/>
          <p14:tracePt t="288660" x="7527925" y="3822700"/>
          <p14:tracePt t="288677" x="7510463" y="3822700"/>
          <p14:tracePt t="288725" x="7491413" y="3822700"/>
          <p14:tracePt t="288807" x="7483475" y="3822700"/>
          <p14:tracePt t="288891" x="7483475" y="3857625"/>
          <p14:tracePt t="288911" x="7483475" y="3911600"/>
          <p14:tracePt t="288960" x="7483475" y="4089400"/>
          <p14:tracePt t="288979" x="7483475" y="4160838"/>
          <p14:tracePt t="288995" x="7483475" y="4295775"/>
          <p14:tracePt t="289046" x="7483475" y="4608513"/>
          <p14:tracePt t="289062" x="7473950" y="4660900"/>
          <p14:tracePt t="289079" x="7456488" y="4741863"/>
          <p14:tracePt t="289127" x="7394575" y="4973638"/>
          <p14:tracePt t="289146" x="7340600" y="5089525"/>
          <p14:tracePt t="289163" x="7304088" y="5143500"/>
          <p14:tracePt t="289211" x="7153275" y="5259388"/>
          <p14:tracePt t="289230" x="7116763" y="5268913"/>
          <p14:tracePt t="289277" x="6919913" y="5340350"/>
          <p14:tracePt t="289297" x="6777038" y="5357813"/>
          <p14:tracePt t="289313" x="6688138" y="5367338"/>
          <p14:tracePt t="289361" x="6224588" y="5375275"/>
          <p14:tracePt t="289380" x="6143625" y="5375275"/>
          <p14:tracePt t="289398" x="5929313" y="5375275"/>
          <p14:tracePt t="289448" x="5545138" y="5303838"/>
          <p14:tracePt t="289464" x="5483225" y="5276850"/>
          <p14:tracePt t="289481" x="5429250" y="5241925"/>
          <p14:tracePt t="289530" x="5259388" y="5126038"/>
          <p14:tracePt t="289549" x="5187950" y="5062538"/>
          <p14:tracePt t="289597" x="5126038" y="4973638"/>
          <p14:tracePt t="289615" x="5108575" y="4938713"/>
          <p14:tracePt t="289631" x="5089525" y="4911725"/>
          <p14:tracePt t="289680" x="5054600" y="4813300"/>
          <p14:tracePt t="289699" x="5037138" y="4776788"/>
          <p14:tracePt t="289715" x="5018088" y="4751388"/>
          <p14:tracePt t="289764" x="5000625" y="4679950"/>
          <p14:tracePt t="289782" x="5000625" y="4660900"/>
          <p14:tracePt t="289799" x="5000625" y="4652963"/>
          <p14:tracePt t="289850" x="5000625" y="4598988"/>
          <p14:tracePt t="289883" x="5000625" y="4589463"/>
          <p14:tracePt t="289931" x="5000625" y="4581525"/>
          <p14:tracePt t="289998" x="5037138" y="4581525"/>
          <p14:tracePt t="290017" x="5089525" y="4581525"/>
          <p14:tracePt t="290033" x="5160963" y="4608513"/>
          <p14:tracePt t="290084" x="5438775" y="4679950"/>
          <p14:tracePt t="290100" x="5537200" y="4697413"/>
          <p14:tracePt t="290117" x="5680075" y="4724400"/>
          <p14:tracePt t="290167" x="5973763" y="4759325"/>
          <p14:tracePt t="290184" x="6010275" y="4768850"/>
          <p14:tracePt t="290201" x="6045200" y="4768850"/>
          <p14:tracePt t="290251" x="6215063" y="4813300"/>
          <p14:tracePt t="290257" x="6232525" y="4822825"/>
          <p14:tracePt t="290285" x="6303963" y="4840288"/>
          <p14:tracePt t="290333" x="6483350" y="4894263"/>
          <p14:tracePt t="290352" x="6518275" y="4902200"/>
          <p14:tracePt t="290399" x="6715125" y="4956175"/>
          <p14:tracePt t="290419" x="6796088" y="4991100"/>
          <p14:tracePt t="290436" x="6840538" y="5010150"/>
          <p14:tracePt t="290484" x="7037388" y="5099050"/>
          <p14:tracePt t="290502" x="7072313" y="5116513"/>
          <p14:tracePt t="290520" x="7099300" y="5126038"/>
          <p14:tracePt t="290570" x="7215188" y="5160963"/>
          <p14:tracePt t="290586" x="7242175" y="5170488"/>
          <p14:tracePt t="290603" x="7251700" y="5180013"/>
          <p14:tracePt t="290653" x="7269163" y="5180013"/>
          <p14:tracePt t="290671" x="7277100" y="5180013"/>
          <p14:tracePt t="292245" x="6840538" y="4983163"/>
          <p14:tracePt t="292261" x="6653213" y="4894263"/>
          <p14:tracePt t="292278" x="6527800" y="4803775"/>
          <p14:tracePt t="292328" x="6224588" y="4483100"/>
          <p14:tracePt t="292333" x="6180138" y="4384675"/>
          <p14:tracePt t="292361" x="6099175" y="4214813"/>
          <p14:tracePt t="292411" x="6054725" y="3902075"/>
          <p14:tracePt t="292429" x="6054725" y="3840163"/>
          <p14:tracePt t="292447" x="6054725" y="3714750"/>
          <p14:tracePt t="292498" x="6054725" y="3643313"/>
          <p14:tracePt t="292513" x="6054725" y="3625850"/>
          <p14:tracePt t="292560" x="6081713" y="3581400"/>
          <p14:tracePt t="292579" x="6081713" y="3562350"/>
          <p14:tracePt t="292597" x="6089650" y="3517900"/>
          <p14:tracePt t="292648" x="6099175" y="3473450"/>
          <p14:tracePt t="292663" x="6099175" y="3465513"/>
          <p14:tracePt t="292680" x="6099175" y="3455988"/>
          <p14:tracePt t="292728" x="6099175" y="3438525"/>
          <p14:tracePt t="292963" x="6045200" y="3411538"/>
          <p14:tracePt t="292981" x="5965825" y="3367088"/>
          <p14:tracePt t="292999" x="5857875" y="3303588"/>
          <p14:tracePt t="293051" x="5483225" y="3108325"/>
          <p14:tracePt t="293065" x="5419725" y="3081338"/>
          <p14:tracePt t="293082" x="5375275" y="3054350"/>
          <p14:tracePt t="293131" x="5303838" y="3000375"/>
          <p14:tracePt t="293150" x="5286375" y="2990850"/>
          <p14:tracePt t="293198" x="5268913" y="2965450"/>
          <p14:tracePt t="293216" x="5259388" y="2938463"/>
          <p14:tracePt t="293233" x="5251450" y="2928938"/>
          <p14:tracePt t="293282" x="5214938" y="2884488"/>
          <p14:tracePt t="293300" x="5197475" y="2874963"/>
          <p14:tracePt t="293317" x="5170488" y="2847975"/>
          <p14:tracePt t="293369" x="5133975" y="2813050"/>
          <p14:tracePt t="293383" x="5126038" y="2803525"/>
          <p14:tracePt t="293617" x="5367338" y="3027363"/>
          <p14:tracePt t="293635" x="5465763" y="3133725"/>
          <p14:tracePt t="293683" x="5732463" y="3446463"/>
          <p14:tracePt t="293701" x="5776913" y="3536950"/>
          <p14:tracePt t="293719" x="5875338" y="3679825"/>
          <p14:tracePt t="293767" x="6108700" y="4027488"/>
          <p14:tracePt t="293785" x="6161088" y="4089400"/>
          <p14:tracePt t="293802" x="6197600" y="4152900"/>
          <p14:tracePt t="293805" x="6251575" y="4224338"/>
          <p14:tracePt t="293852" x="6394450" y="4357688"/>
          <p14:tracePt t="293869" x="6473825" y="4429125"/>
          <p14:tracePt t="293886" x="6491288" y="4456113"/>
          <p14:tracePt t="293935" x="6518275" y="4483100"/>
          <p14:tracePt t="293953" x="6527800" y="4491038"/>
          <p14:tracePt t="294169" x="6527800" y="4500563"/>
          <p14:tracePt t="298659" x="6527800" y="4491038"/>
          <p14:tracePt t="298677" x="6527800" y="4483100"/>
          <p14:tracePt t="298726" x="6500813" y="4483100"/>
          <p14:tracePt t="298743" x="6429375" y="4483100"/>
          <p14:tracePt t="298760" x="6286500" y="4483100"/>
          <p14:tracePt t="298809" x="5510213" y="4483100"/>
          <p14:tracePt t="298828" x="5232400" y="4518025"/>
          <p14:tracePt t="298844" x="5045075" y="4545013"/>
          <p14:tracePt t="298893" x="4768850" y="4598988"/>
          <p14:tracePt t="298911" x="4741863" y="4598988"/>
          <p14:tracePt t="298928" x="4714875" y="4598988"/>
          <p14:tracePt t="298977" x="4679950" y="4598988"/>
          <p14:tracePt t="298995" x="4608513" y="4572000"/>
          <p14:tracePt t="299012" x="4572000" y="4545013"/>
          <p14:tracePt t="299060" x="4429125" y="4465638"/>
          <p14:tracePt t="299078" x="4348163" y="4429125"/>
          <p14:tracePt t="299128" x="3965575" y="4375150"/>
          <p14:tracePt t="299130" x="3848100" y="4357688"/>
          <p14:tracePt t="299145" x="3751263" y="4348163"/>
          <p14:tracePt t="299162" x="3643313" y="4322763"/>
          <p14:tracePt t="299211" x="3348038" y="4286250"/>
          <p14:tracePt t="299229" x="3313113" y="4276725"/>
          <p14:tracePt t="299246" x="3259138" y="4276725"/>
          <p14:tracePt t="299294" x="3224213" y="4268788"/>
          <p14:tracePt t="299849" x="3276600" y="4268788"/>
          <p14:tracePt t="299866" x="3286125" y="4268788"/>
          <p14:tracePt t="299883" x="3313113" y="4276725"/>
          <p14:tracePt t="299932" x="3402013" y="4286250"/>
          <p14:tracePt t="299950" x="3419475" y="4286250"/>
          <p14:tracePt t="299966" x="3429000" y="4286250"/>
          <p14:tracePt t="300015" x="3455988" y="4286250"/>
          <p14:tracePt t="300033" x="3455988" y="4295775"/>
          <p14:tracePt t="300051" x="3482975" y="4295775"/>
          <p14:tracePt t="300101" x="3562350" y="4303713"/>
          <p14:tracePt t="300117" x="3571875" y="4303713"/>
          <p14:tracePt t="300165" x="3633788" y="4303713"/>
          <p14:tracePt t="300184" x="3679825" y="4313238"/>
          <p14:tracePt t="300201" x="3786188" y="4313238"/>
          <p14:tracePt t="300250" x="3983038" y="4340225"/>
          <p14:tracePt t="300267" x="4116388" y="4348163"/>
          <p14:tracePt t="300284" x="4170363" y="4367213"/>
          <p14:tracePt t="300333" x="4429125" y="4419600"/>
          <p14:tracePt t="300351" x="4518025" y="4438650"/>
          <p14:tracePt t="300368" x="4589463" y="4456113"/>
          <p14:tracePt t="300417" x="4741863" y="4500563"/>
          <p14:tracePt t="300435" x="4751388" y="4510088"/>
          <p14:tracePt t="300452" x="4768850" y="4510088"/>
          <p14:tracePt t="300753" x="4776788" y="4510088"/>
          <p14:tracePt t="300770" x="4840288" y="4473575"/>
          <p14:tracePt t="300820" x="5572125" y="4419600"/>
          <p14:tracePt t="300837" x="5680075" y="4419600"/>
          <p14:tracePt t="300886" x="6037263" y="4419600"/>
          <p14:tracePt t="300904" x="6072188" y="4419600"/>
          <p14:tracePt t="300921" x="6251575" y="4419600"/>
          <p14:tracePt t="300971" x="6402388" y="4419600"/>
          <p14:tracePt t="300988" x="6429375" y="4419600"/>
          <p14:tracePt t="301004" x="6456363" y="4419600"/>
          <p14:tracePt t="301052" x="6483350" y="4419600"/>
          <p14:tracePt t="301088" x="6491288" y="4419600"/>
          <p14:tracePt t="301490" x="6491288" y="4429125"/>
          <p14:tracePt t="302110" x="6483350" y="4429125"/>
          <p14:tracePt t="302179" x="6483350" y="4419600"/>
          <p14:tracePt t="302210" x="6483350" y="4411663"/>
          <p14:tracePt t="302260" x="6483350" y="4402138"/>
          <p14:tracePt t="302294" x="6483350" y="4394200"/>
          <p14:tracePt t="302343" x="6483350" y="4384675"/>
          <p14:tracePt t="302409" x="6483350" y="4367213"/>
          <p14:tracePt t="302511" x="6473825" y="4357688"/>
          <p14:tracePt t="302595" x="6465888" y="4348163"/>
          <p14:tracePt t="302696" x="6456363" y="4340225"/>
          <p14:tracePt t="302811" x="6446838" y="4340225"/>
          <p14:tracePt t="302896" x="6446838" y="4330700"/>
          <p14:tracePt t="302914" x="6438900" y="4330700"/>
          <p14:tracePt t="302979" x="6419850" y="4313238"/>
          <p14:tracePt t="302998" x="6419850" y="4295775"/>
          <p14:tracePt t="303014" x="6419850" y="4286250"/>
          <p14:tracePt t="303063" x="6419850" y="4251325"/>
          <p14:tracePt t="303081" x="6419850" y="4241800"/>
          <p14:tracePt t="303130" x="6419850" y="4224338"/>
          <p14:tracePt t="303149" x="6419850" y="4214813"/>
          <p14:tracePt t="303165" x="6419850" y="4205288"/>
          <p14:tracePt t="303214" x="6446838" y="4187825"/>
          <p14:tracePt t="303250" x="6465888" y="4179888"/>
          <p14:tracePt t="303300" x="6527800" y="4108450"/>
          <p14:tracePt t="303316" x="6537325" y="4089400"/>
          <p14:tracePt t="303332" x="6562725" y="4071938"/>
          <p14:tracePt t="303384" x="6608763" y="4037013"/>
          <p14:tracePt t="303401" x="6634163" y="4017963"/>
          <p14:tracePt t="303453" x="6680200" y="4000500"/>
          <p14:tracePt t="303467" x="6688138" y="3990975"/>
          <p14:tracePt t="303483" x="6697663" y="3983038"/>
          <p14:tracePt t="303532" x="6705600" y="3983038"/>
          <p14:tracePt t="303869" x="6697663" y="3983038"/>
          <p14:tracePt t="303952" x="6688138" y="3983038"/>
          <p14:tracePt t="304502" x="6688138" y="3990975"/>
          <p14:tracePt t="304589" x="6688138" y="4000500"/>
          <p14:tracePt t="304689" x="6688138" y="4010025"/>
          <p14:tracePt t="305242" x="6697663" y="4010025"/>
          <p14:tracePt t="305392" x="6705600" y="4010025"/>
          <p14:tracePt t="306009" x="6715125" y="4010025"/>
          <p14:tracePt t="306112" x="6715125" y="4017963"/>
          <p14:tracePt t="306750" x="6715125" y="4027488"/>
          <p14:tracePt t="306897" x="6715125" y="4037013"/>
          <p14:tracePt t="307000" x="6715125" y="4044950"/>
          <p14:tracePt t="307084" x="6715125" y="4054475"/>
          <p14:tracePt t="307302" x="6715125" y="4062413"/>
          <p14:tracePt t="308357" x="6715125" y="4054475"/>
          <p14:tracePt t="310583" x="6705600" y="4054475"/>
          <p14:tracePt t="310619" x="6697663" y="4054475"/>
          <p14:tracePt t="310920" x="6697663" y="4071938"/>
          <p14:tracePt t="310987" x="6697663" y="4098925"/>
          <p14:tracePt t="311303" x="6643688" y="4062413"/>
          <p14:tracePt t="311322" x="4697413" y="2660650"/>
          <p14:tracePt t="311339" x="3589338" y="1866900"/>
          <p14:tracePt t="311388" x="1000125" y="608013"/>
          <p14:tracePt t="311406" x="830263" y="482600"/>
          <p14:tracePt t="311458" x="482600" y="204788"/>
          <p14:tracePt t="313165" x="98425" y="539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1" descr="conduction system best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1"/>
            <a:ext cx="44958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7010400" y="2971800"/>
            <a:ext cx="228600" cy="4572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7391400" y="3657600"/>
            <a:ext cx="381000" cy="1524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H="1" flipV="1">
            <a:off x="6934200" y="3581400"/>
            <a:ext cx="76200" cy="3048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 flipV="1">
            <a:off x="8382000" y="3733800"/>
            <a:ext cx="0" cy="304800"/>
          </a:xfrm>
          <a:prstGeom prst="line">
            <a:avLst/>
          </a:prstGeom>
          <a:noFill/>
          <a:ln w="57150">
            <a:solidFill>
              <a:srgbClr val="FF505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26" name="Freeform 22"/>
          <p:cNvSpPr>
            <a:spLocks/>
          </p:cNvSpPr>
          <p:nvPr/>
        </p:nvSpPr>
        <p:spPr bwMode="auto">
          <a:xfrm>
            <a:off x="7391400" y="3886200"/>
            <a:ext cx="304800" cy="1066800"/>
          </a:xfrm>
          <a:custGeom>
            <a:avLst/>
            <a:gdLst>
              <a:gd name="T0" fmla="*/ 2147483646 w 144"/>
              <a:gd name="T1" fmla="*/ 0 h 714"/>
              <a:gd name="T2" fmla="*/ 2147483646 w 144"/>
              <a:gd name="T3" fmla="*/ 2147483646 h 714"/>
              <a:gd name="T4" fmla="*/ 2147483646 w 144"/>
              <a:gd name="T5" fmla="*/ 2147483646 h 714"/>
              <a:gd name="T6" fmla="*/ 2147483646 w 144"/>
              <a:gd name="T7" fmla="*/ 2147483646 h 714"/>
              <a:gd name="T8" fmla="*/ 2147483646 w 144"/>
              <a:gd name="T9" fmla="*/ 2147483646 h 714"/>
              <a:gd name="T10" fmla="*/ 2147483646 w 144"/>
              <a:gd name="T11" fmla="*/ 2147483646 h 714"/>
              <a:gd name="T12" fmla="*/ 2147483646 w 144"/>
              <a:gd name="T13" fmla="*/ 2147483646 h 714"/>
              <a:gd name="T14" fmla="*/ 2147483646 w 144"/>
              <a:gd name="T15" fmla="*/ 2147483646 h 714"/>
              <a:gd name="T16" fmla="*/ 0 w 144"/>
              <a:gd name="T17" fmla="*/ 2147483646 h 71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"/>
              <a:gd name="T28" fmla="*/ 0 h 714"/>
              <a:gd name="T29" fmla="*/ 144 w 144"/>
              <a:gd name="T30" fmla="*/ 714 h 71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" h="714">
                <a:moveTo>
                  <a:pt x="144" y="0"/>
                </a:moveTo>
                <a:cubicBezTo>
                  <a:pt x="142" y="12"/>
                  <a:pt x="141" y="24"/>
                  <a:pt x="138" y="36"/>
                </a:cubicBezTo>
                <a:cubicBezTo>
                  <a:pt x="135" y="48"/>
                  <a:pt x="126" y="72"/>
                  <a:pt x="126" y="72"/>
                </a:cubicBezTo>
                <a:cubicBezTo>
                  <a:pt x="123" y="170"/>
                  <a:pt x="121" y="290"/>
                  <a:pt x="108" y="390"/>
                </a:cubicBezTo>
                <a:cubicBezTo>
                  <a:pt x="104" y="426"/>
                  <a:pt x="85" y="476"/>
                  <a:pt x="78" y="510"/>
                </a:cubicBezTo>
                <a:cubicBezTo>
                  <a:pt x="74" y="529"/>
                  <a:pt x="60" y="564"/>
                  <a:pt x="60" y="564"/>
                </a:cubicBezTo>
                <a:cubicBezTo>
                  <a:pt x="53" y="643"/>
                  <a:pt x="61" y="609"/>
                  <a:pt x="42" y="666"/>
                </a:cubicBezTo>
                <a:cubicBezTo>
                  <a:pt x="38" y="678"/>
                  <a:pt x="42" y="698"/>
                  <a:pt x="30" y="702"/>
                </a:cubicBezTo>
                <a:cubicBezTo>
                  <a:pt x="8" y="709"/>
                  <a:pt x="18" y="705"/>
                  <a:pt x="0" y="714"/>
                </a:cubicBezTo>
              </a:path>
            </a:pathLst>
          </a:custGeom>
          <a:noFill/>
          <a:ln w="57150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30" name="Freeform 26"/>
          <p:cNvSpPr>
            <a:spLocks/>
          </p:cNvSpPr>
          <p:nvPr/>
        </p:nvSpPr>
        <p:spPr bwMode="auto">
          <a:xfrm>
            <a:off x="7772400" y="3810000"/>
            <a:ext cx="228600" cy="1143000"/>
          </a:xfrm>
          <a:custGeom>
            <a:avLst/>
            <a:gdLst>
              <a:gd name="T0" fmla="*/ 0 w 103"/>
              <a:gd name="T1" fmla="*/ 0 h 804"/>
              <a:gd name="T2" fmla="*/ 2147483646 w 103"/>
              <a:gd name="T3" fmla="*/ 2147483646 h 804"/>
              <a:gd name="T4" fmla="*/ 2147483646 w 103"/>
              <a:gd name="T5" fmla="*/ 2147483646 h 804"/>
              <a:gd name="T6" fmla="*/ 2147483646 w 103"/>
              <a:gd name="T7" fmla="*/ 2147483646 h 804"/>
              <a:gd name="T8" fmla="*/ 2147483646 w 103"/>
              <a:gd name="T9" fmla="*/ 2147483646 h 804"/>
              <a:gd name="T10" fmla="*/ 2147483646 w 103"/>
              <a:gd name="T11" fmla="*/ 2147483646 h 8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3"/>
              <a:gd name="T19" fmla="*/ 0 h 804"/>
              <a:gd name="T20" fmla="*/ 103 w 103"/>
              <a:gd name="T21" fmla="*/ 804 h 80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3" h="804">
                <a:moveTo>
                  <a:pt x="0" y="0"/>
                </a:moveTo>
                <a:cubicBezTo>
                  <a:pt x="11" y="16"/>
                  <a:pt x="24" y="54"/>
                  <a:pt x="24" y="54"/>
                </a:cubicBezTo>
                <a:cubicBezTo>
                  <a:pt x="32" y="110"/>
                  <a:pt x="28" y="167"/>
                  <a:pt x="42" y="222"/>
                </a:cubicBezTo>
                <a:cubicBezTo>
                  <a:pt x="47" y="319"/>
                  <a:pt x="59" y="414"/>
                  <a:pt x="72" y="510"/>
                </a:cubicBezTo>
                <a:cubicBezTo>
                  <a:pt x="76" y="540"/>
                  <a:pt x="90" y="570"/>
                  <a:pt x="96" y="600"/>
                </a:cubicBezTo>
                <a:cubicBezTo>
                  <a:pt x="103" y="748"/>
                  <a:pt x="102" y="680"/>
                  <a:pt x="102" y="804"/>
                </a:cubicBezTo>
              </a:path>
            </a:pathLst>
          </a:custGeom>
          <a:noFill/>
          <a:ln w="57150">
            <a:solidFill>
              <a:srgbClr val="FF5050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31" name="Freeform 27"/>
          <p:cNvSpPr>
            <a:spLocks/>
          </p:cNvSpPr>
          <p:nvPr/>
        </p:nvSpPr>
        <p:spPr bwMode="auto">
          <a:xfrm>
            <a:off x="7010400" y="3886200"/>
            <a:ext cx="457200" cy="1066800"/>
          </a:xfrm>
          <a:custGeom>
            <a:avLst/>
            <a:gdLst>
              <a:gd name="T0" fmla="*/ 2147483646 w 240"/>
              <a:gd name="T1" fmla="*/ 2147483646 h 510"/>
              <a:gd name="T2" fmla="*/ 2147483646 w 240"/>
              <a:gd name="T3" fmla="*/ 2147483646 h 510"/>
              <a:gd name="T4" fmla="*/ 2147483646 w 240"/>
              <a:gd name="T5" fmla="*/ 2147483646 h 510"/>
              <a:gd name="T6" fmla="*/ 2147483646 w 240"/>
              <a:gd name="T7" fmla="*/ 2147483646 h 510"/>
              <a:gd name="T8" fmla="*/ 2147483646 w 240"/>
              <a:gd name="T9" fmla="*/ 2147483646 h 510"/>
              <a:gd name="T10" fmla="*/ 2147483646 w 240"/>
              <a:gd name="T11" fmla="*/ 2147483646 h 510"/>
              <a:gd name="T12" fmla="*/ 2147483646 w 240"/>
              <a:gd name="T13" fmla="*/ 2147483646 h 510"/>
              <a:gd name="T14" fmla="*/ 0 w 240"/>
              <a:gd name="T15" fmla="*/ 0 h 5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510"/>
              <a:gd name="T26" fmla="*/ 240 w 240"/>
              <a:gd name="T27" fmla="*/ 510 h 51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510">
                <a:moveTo>
                  <a:pt x="240" y="510"/>
                </a:moveTo>
                <a:cubicBezTo>
                  <a:pt x="218" y="508"/>
                  <a:pt x="195" y="510"/>
                  <a:pt x="174" y="504"/>
                </a:cubicBezTo>
                <a:cubicBezTo>
                  <a:pt x="161" y="500"/>
                  <a:pt x="162" y="476"/>
                  <a:pt x="156" y="468"/>
                </a:cubicBezTo>
                <a:cubicBezTo>
                  <a:pt x="151" y="462"/>
                  <a:pt x="144" y="460"/>
                  <a:pt x="138" y="456"/>
                </a:cubicBezTo>
                <a:cubicBezTo>
                  <a:pt x="129" y="430"/>
                  <a:pt x="117" y="410"/>
                  <a:pt x="108" y="384"/>
                </a:cubicBezTo>
                <a:cubicBezTo>
                  <a:pt x="92" y="337"/>
                  <a:pt x="88" y="282"/>
                  <a:pt x="60" y="240"/>
                </a:cubicBezTo>
                <a:cubicBezTo>
                  <a:pt x="52" y="189"/>
                  <a:pt x="38" y="140"/>
                  <a:pt x="24" y="90"/>
                </a:cubicBezTo>
                <a:cubicBezTo>
                  <a:pt x="16" y="61"/>
                  <a:pt x="0" y="30"/>
                  <a:pt x="0" y="0"/>
                </a:cubicBezTo>
              </a:path>
            </a:pathLst>
          </a:custGeom>
          <a:noFill/>
          <a:ln w="57150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1532" name="Freeform 28"/>
          <p:cNvSpPr>
            <a:spLocks/>
          </p:cNvSpPr>
          <p:nvPr/>
        </p:nvSpPr>
        <p:spPr bwMode="auto">
          <a:xfrm>
            <a:off x="8067676" y="3886200"/>
            <a:ext cx="314325" cy="1066800"/>
          </a:xfrm>
          <a:custGeom>
            <a:avLst/>
            <a:gdLst>
              <a:gd name="T0" fmla="*/ 0 w 198"/>
              <a:gd name="T1" fmla="*/ 2147483646 h 526"/>
              <a:gd name="T2" fmla="*/ 2147483646 w 198"/>
              <a:gd name="T3" fmla="*/ 2147483646 h 526"/>
              <a:gd name="T4" fmla="*/ 2147483646 w 198"/>
              <a:gd name="T5" fmla="*/ 2147483646 h 526"/>
              <a:gd name="T6" fmla="*/ 2147483646 w 198"/>
              <a:gd name="T7" fmla="*/ 2147483646 h 526"/>
              <a:gd name="T8" fmla="*/ 2147483646 w 198"/>
              <a:gd name="T9" fmla="*/ 2147483646 h 526"/>
              <a:gd name="T10" fmla="*/ 2147483646 w 198"/>
              <a:gd name="T11" fmla="*/ 2147483646 h 526"/>
              <a:gd name="T12" fmla="*/ 2147483646 w 198"/>
              <a:gd name="T13" fmla="*/ 2147483646 h 526"/>
              <a:gd name="T14" fmla="*/ 2147483646 w 198"/>
              <a:gd name="T15" fmla="*/ 0 h 5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8"/>
              <a:gd name="T25" fmla="*/ 0 h 526"/>
              <a:gd name="T26" fmla="*/ 198 w 198"/>
              <a:gd name="T27" fmla="*/ 526 h 5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8" h="526">
                <a:moveTo>
                  <a:pt x="0" y="498"/>
                </a:moveTo>
                <a:cubicBezTo>
                  <a:pt x="19" y="526"/>
                  <a:pt x="27" y="523"/>
                  <a:pt x="60" y="516"/>
                </a:cubicBezTo>
                <a:cubicBezTo>
                  <a:pt x="102" y="488"/>
                  <a:pt x="97" y="448"/>
                  <a:pt x="108" y="402"/>
                </a:cubicBezTo>
                <a:cubicBezTo>
                  <a:pt x="115" y="371"/>
                  <a:pt x="126" y="356"/>
                  <a:pt x="138" y="330"/>
                </a:cubicBezTo>
                <a:cubicBezTo>
                  <a:pt x="155" y="292"/>
                  <a:pt x="146" y="301"/>
                  <a:pt x="156" y="264"/>
                </a:cubicBezTo>
                <a:cubicBezTo>
                  <a:pt x="159" y="252"/>
                  <a:pt x="168" y="228"/>
                  <a:pt x="168" y="228"/>
                </a:cubicBezTo>
                <a:cubicBezTo>
                  <a:pt x="171" y="179"/>
                  <a:pt x="171" y="141"/>
                  <a:pt x="186" y="96"/>
                </a:cubicBezTo>
                <a:cubicBezTo>
                  <a:pt x="191" y="64"/>
                  <a:pt x="198" y="32"/>
                  <a:pt x="198" y="0"/>
                </a:cubicBezTo>
              </a:path>
            </a:pathLst>
          </a:custGeom>
          <a:noFill/>
          <a:ln w="57150">
            <a:solidFill>
              <a:srgbClr val="FF5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ar-SA"/>
          </a:p>
        </p:txBody>
      </p: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</a:p>
        </p:txBody>
      </p:sp>
      <p:sp>
        <p:nvSpPr>
          <p:cNvPr id="11276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A28F7C89-F62A-4C8B-BA25-20AEBA9B96BF}" type="slidenum">
              <a:rPr lang="en-US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6</a:t>
            </a:fld>
            <a:endParaRPr lang="en-US" altLang="ar-SA" sz="1200">
              <a:solidFill>
                <a:srgbClr val="898989"/>
              </a:solidFill>
            </a:endParaRPr>
          </a:p>
        </p:txBody>
      </p:sp>
      <p:pic>
        <p:nvPicPr>
          <p:cNvPr id="11277" name="Picture 4" descr="http://www.nataliescasebook.com/img/Case-7/Conduc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4" y="1296988"/>
            <a:ext cx="413067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مستطيل 1"/>
          <p:cNvSpPr>
            <a:spLocks noChangeArrowheads="1"/>
          </p:cNvSpPr>
          <p:nvPr/>
        </p:nvSpPr>
        <p:spPr bwMode="auto">
          <a:xfrm>
            <a:off x="1955801" y="100013"/>
            <a:ext cx="73437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ar-IQ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Electrical Signals From The Heart- </a:t>
            </a: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570801" y="473870"/>
            <a:ext cx="10113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l" rtl="0">
              <a:spcBef>
                <a:spcPct val="0"/>
              </a:spcBef>
              <a:buNone/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record of the heart’s potential on the skin is called the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electrocardiogram (ECG)</a:t>
            </a: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7" name="مستطيل 16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9691061"/>
      </p:ext>
    </p:extLst>
  </p:cSld>
  <p:clrMapOvr>
    <a:masterClrMapping/>
  </p:clrMapOvr>
  <p:transition spd="slow" advTm="1200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1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1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516" grpId="0" animBg="1"/>
      <p:bldP spid="21517" grpId="0" animBg="1"/>
      <p:bldP spid="21522" grpId="0" animBg="1"/>
      <p:bldP spid="21525" grpId="0" animBg="1"/>
      <p:bldP spid="21526" grpId="0" animBg="1"/>
      <p:bldP spid="21530" grpId="0" animBg="1"/>
      <p:bldP spid="21531" grpId="0" animBg="1"/>
      <p:bldP spid="21532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صورة 1" descr="C:\Users\Ghania\Pictures\2015-04-21\IMAGE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1" y="1262063"/>
            <a:ext cx="712946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1893888" y="736601"/>
            <a:ext cx="82280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ar-SA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</a:t>
            </a:r>
            <a:r>
              <a:rPr lang="en-US" altLang="ar-IQ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action potential moving down the wall of the heart . </a:t>
            </a:r>
            <a:endParaRPr lang="ar-IQ" altLang="ar-IQ" sz="2400" b="1">
              <a:latin typeface="Arial" panose="020B0604020202020204" pitchFamily="34" charset="0"/>
            </a:endParaRPr>
          </a:p>
        </p:txBody>
      </p:sp>
      <p:sp>
        <p:nvSpPr>
          <p:cNvPr id="13316" name="Rectangle 1"/>
          <p:cNvSpPr>
            <a:spLocks noChangeArrowheads="1"/>
          </p:cNvSpPr>
          <p:nvPr/>
        </p:nvSpPr>
        <p:spPr bwMode="auto">
          <a:xfrm>
            <a:off x="2324100" y="112714"/>
            <a:ext cx="4554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-US" altLang="ar-IQ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action potential in heart</a:t>
            </a:r>
            <a:endParaRPr lang="en-US" altLang="ar-IQ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 rot="4214534">
            <a:off x="8085139" y="1976439"/>
            <a:ext cx="827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ar-IQ" sz="1800">
                <a:latin typeface="Times New Roman" panose="02020603050405020304" pitchFamily="18" charset="0"/>
                <a:cs typeface="Times New Roman" panose="02020603050405020304" pitchFamily="18" charset="0"/>
              </a:rPr>
              <a:t>(torso)</a:t>
            </a:r>
            <a:endParaRPr lang="ar-IQ" altLang="ar-IQ" sz="1800">
              <a:latin typeface="Arial" panose="020B0604020202020204" pitchFamily="34" charset="0"/>
            </a:endParaRPr>
          </a:p>
        </p:txBody>
      </p:sp>
      <p:pic>
        <p:nvPicPr>
          <p:cNvPr id="13318" name="Picture 2" descr="http://image.slidesharecdn.com/heart-110505063350-phpapp02/95/heart-45-728.jpg?cb=13045773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4" t="15265" b="41624"/>
          <a:stretch>
            <a:fillRect/>
          </a:stretch>
        </p:blipFill>
        <p:spPr bwMode="auto">
          <a:xfrm>
            <a:off x="1657351" y="3646488"/>
            <a:ext cx="2447925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3320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468E1268-181B-4CC6-BC20-DB4FB03761B7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7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0" name="مستطيل 9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433071"/>
      </p:ext>
    </p:extLst>
  </p:cSld>
  <p:clrMapOvr>
    <a:masterClrMapping/>
  </p:clrMapOvr>
  <p:transition spd="slow" advTm="268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0" x="6438900" y="3697288"/>
          <p14:tracePt t="463" x="6419850" y="3697288"/>
          <p14:tracePt t="475" x="6384925" y="3670300"/>
          <p14:tracePt t="488" x="6180138" y="3554413"/>
          <p14:tracePt t="502" x="5537200" y="3224213"/>
          <p14:tracePt t="519" x="4830763" y="2955925"/>
          <p14:tracePt t="537" x="4098925" y="2598738"/>
          <p14:tracePt t="552" x="3884613" y="2473325"/>
          <p14:tracePt t="569" x="3714750" y="2347913"/>
          <p14:tracePt t="588" x="3544888" y="2187575"/>
          <p14:tracePt t="602" x="3500438" y="2125663"/>
          <p14:tracePt t="619" x="3473450" y="2071688"/>
          <p14:tracePt t="638" x="3455988" y="1938338"/>
          <p14:tracePt t="653" x="3455988" y="1874838"/>
          <p14:tracePt t="669" x="3455988" y="1830388"/>
          <p14:tracePt t="688" x="3455988" y="1731963"/>
          <p14:tracePt t="703" x="3455988" y="1697038"/>
          <p14:tracePt t="720" x="3465513" y="1670050"/>
          <p14:tracePt t="736" x="3473450" y="1670050"/>
          <p14:tracePt t="941" x="3473450" y="1652588"/>
          <p14:tracePt t="954" x="3465513" y="1625600"/>
          <p14:tracePt t="966" x="3438525" y="1571625"/>
          <p14:tracePt t="979" x="3394075" y="1419225"/>
          <p14:tracePt t="993" x="3357563" y="1204913"/>
          <p14:tracePt t="1005" x="3357563" y="1071563"/>
          <p14:tracePt t="1021" x="3357563" y="990600"/>
          <p14:tracePt t="1038" x="3357563" y="911225"/>
          <p14:tracePt t="1055" x="3394075" y="795338"/>
          <p14:tracePt t="1071" x="3411538" y="758825"/>
          <p14:tracePt t="1088" x="3446463" y="741363"/>
          <p14:tracePt t="1105" x="3536950" y="714375"/>
          <p14:tracePt t="1122" x="3581400" y="714375"/>
          <p14:tracePt t="1138" x="3643313" y="704850"/>
          <p14:tracePt t="1155" x="3830638" y="704850"/>
          <p14:tracePt t="1172" x="3956050" y="704850"/>
          <p14:tracePt t="1188" x="4037013" y="704850"/>
          <p14:tracePt t="1205" x="4286250" y="714375"/>
          <p14:tracePt t="1222" x="4375150" y="741363"/>
          <p14:tracePt t="1239" x="4446588" y="776288"/>
          <p14:tracePt t="1255" x="4598988" y="847725"/>
          <p14:tracePt t="1272" x="4633913" y="874713"/>
          <p14:tracePt t="1289" x="4652963" y="893763"/>
          <p14:tracePt t="1306" x="4670425" y="928688"/>
          <p14:tracePt t="1322" x="4679950" y="955675"/>
          <p14:tracePt t="1339" x="4687888" y="982663"/>
          <p14:tracePt t="1356" x="4697413" y="1017588"/>
          <p14:tracePt t="1373" x="4697413" y="1044575"/>
          <p14:tracePt t="1389" x="4697413" y="1081088"/>
          <p14:tracePt t="1406" x="4697413" y="1143000"/>
          <p14:tracePt t="1423" x="4697413" y="1160463"/>
          <p14:tracePt t="1440" x="4697413" y="1179513"/>
          <p14:tracePt t="1457" x="4670425" y="1223963"/>
          <p14:tracePt t="1473" x="4633913" y="1241425"/>
          <p14:tracePt t="1490" x="4625975" y="1250950"/>
          <p14:tracePt t="1507" x="4608513" y="1268413"/>
          <p14:tracePt t="1523" x="4598988" y="1268413"/>
          <p14:tracePt t="1540" x="4598988" y="1276350"/>
          <p14:tracePt t="1646" x="4608513" y="1276350"/>
          <p14:tracePt t="1659" x="4616450" y="1276350"/>
          <p14:tracePt t="1671" x="4625975" y="1276350"/>
          <p14:tracePt t="1684" x="4643438" y="1276350"/>
          <p14:tracePt t="1696" x="4652963" y="1276350"/>
          <p14:tracePt t="1710" x="4679950" y="1285875"/>
          <p14:tracePt t="1724" x="4705350" y="1295400"/>
          <p14:tracePt t="1741" x="4724400" y="1295400"/>
          <p14:tracePt t="1758" x="4751388" y="1312863"/>
          <p14:tracePt t="1775" x="4768850" y="1312863"/>
          <p14:tracePt t="1792" x="4776788" y="1322388"/>
          <p14:tracePt t="1809" x="4795838" y="1322388"/>
          <p14:tracePt t="1825" x="4803775" y="1330325"/>
          <p14:tracePt t="1842" x="4813300" y="1330325"/>
          <p14:tracePt t="1899" x="4822825" y="1330325"/>
          <p14:tracePt t="3182" x="4813300" y="1330325"/>
          <p14:tracePt t="3207" x="4795838" y="1330325"/>
          <p14:tracePt t="3220" x="4786313" y="1330325"/>
          <p14:tracePt t="3232" x="4768850" y="1330325"/>
          <p14:tracePt t="3245" x="4751388" y="1330325"/>
          <p14:tracePt t="3257" x="4714875" y="1330325"/>
          <p14:tracePt t="3269" x="4670425" y="1322388"/>
          <p14:tracePt t="3283" x="4633913" y="1312863"/>
          <p14:tracePt t="3299" x="4572000" y="1295400"/>
          <p14:tracePt t="3316" x="4500563" y="1285875"/>
          <p14:tracePt t="3332" x="4367213" y="1258888"/>
          <p14:tracePt t="3349" x="4303713" y="1250950"/>
          <p14:tracePt t="3366" x="4241800" y="1241425"/>
          <p14:tracePt t="3383" x="4108450" y="1231900"/>
          <p14:tracePt t="3399" x="4044950" y="1231900"/>
          <p14:tracePt t="3416" x="3973513" y="1231900"/>
          <p14:tracePt t="3433" x="3830638" y="1231900"/>
          <p14:tracePt t="3450" x="3786188" y="1231900"/>
          <p14:tracePt t="3467" x="3732213" y="1231900"/>
          <p14:tracePt t="3483" x="3697288" y="1231900"/>
          <p14:tracePt t="3597" x="3741738" y="1258888"/>
          <p14:tracePt t="3609" x="3848100" y="1357313"/>
          <p14:tracePt t="3622" x="4044950" y="1500188"/>
          <p14:tracePt t="3636" x="4179888" y="1598613"/>
          <p14:tracePt t="3650" x="4394200" y="1751013"/>
          <p14:tracePt t="3667" x="4518025" y="1822450"/>
          <p14:tracePt t="3684" x="4768850" y="1946275"/>
          <p14:tracePt t="3701" x="4894263" y="1982788"/>
          <p14:tracePt t="3718" x="4973638" y="2036763"/>
          <p14:tracePt t="3735" x="5241925" y="2143125"/>
          <p14:tracePt t="3752" x="5322888" y="2179638"/>
          <p14:tracePt t="3768" x="5367338" y="2214563"/>
          <p14:tracePt t="3785" x="5456238" y="2251075"/>
          <p14:tracePt t="3801" x="5483225" y="2259013"/>
          <p14:tracePt t="3818" x="5491163" y="2259013"/>
          <p14:tracePt t="3835" x="5510213" y="2259013"/>
          <p14:tracePt t="4316" x="5510213" y="2251075"/>
          <p14:tracePt t="4378" x="5500688" y="2251075"/>
          <p14:tracePt t="4466" x="5491163" y="2251075"/>
          <p14:tracePt t="4505" x="5491163" y="2241550"/>
          <p14:tracePt t="4579" x="5491163" y="2232025"/>
          <p14:tracePt t="4730" x="5491163" y="2224088"/>
          <p14:tracePt t="4832" x="5491163" y="2214563"/>
          <p14:tracePt t="4882" x="5491163" y="2205038"/>
          <p14:tracePt t="4894" x="5491163" y="2197100"/>
          <p14:tracePt t="4919" x="5491163" y="2187575"/>
          <p14:tracePt t="4957" x="5491163" y="2179638"/>
          <p14:tracePt t="4982" x="5491163" y="2170113"/>
          <p14:tracePt t="5007" x="5491163" y="2160588"/>
          <p14:tracePt t="5032" x="5491163" y="2152650"/>
          <p14:tracePt t="5058" x="5491163" y="2143125"/>
          <p14:tracePt t="5070" x="5500688" y="2133600"/>
          <p14:tracePt t="5083" x="5500688" y="2125663"/>
          <p14:tracePt t="5095" x="5500688" y="2116138"/>
          <p14:tracePt t="5109" x="5510213" y="2116138"/>
          <p14:tracePt t="5125" x="5510213" y="2108200"/>
          <p14:tracePt t="5146" x="5510213" y="2098675"/>
          <p14:tracePt t="5184" x="5518150" y="2098675"/>
          <p14:tracePt t="5284" x="5518150" y="2089150"/>
          <p14:tracePt t="5611" x="5518150" y="2081213"/>
          <p14:tracePt t="5637" x="5518150" y="2071688"/>
          <p14:tracePt t="5649" x="5510213" y="2062163"/>
          <p14:tracePt t="5662" x="5500688" y="2044700"/>
          <p14:tracePt t="5677" x="5500688" y="2017713"/>
          <p14:tracePt t="5694" x="5500688" y="1973263"/>
          <p14:tracePt t="5711" x="5500688" y="1847850"/>
          <p14:tracePt t="5728" x="5500688" y="1803400"/>
          <p14:tracePt t="5745" x="5518150" y="1776413"/>
          <p14:tracePt t="5761" x="5518150" y="1751013"/>
          <p14:tracePt t="5778" x="5527675" y="1751013"/>
          <p14:tracePt t="5795" x="5537200" y="1751013"/>
          <p14:tracePt t="5851" x="5545138" y="1751013"/>
          <p14:tracePt t="5864" x="5554663" y="1751013"/>
          <p14:tracePt t="5876" x="5572125" y="1768475"/>
          <p14:tracePt t="5888" x="5608638" y="1785938"/>
          <p14:tracePt t="5901" x="5680075" y="1830388"/>
          <p14:tracePt t="5914" x="5768975" y="1874838"/>
          <p14:tracePt t="5929" x="5822950" y="1911350"/>
          <p14:tracePt t="5945" x="5867400" y="1946275"/>
          <p14:tracePt t="5964" x="5911850" y="2000250"/>
          <p14:tracePt t="5979" x="5919788" y="2017713"/>
          <p14:tracePt t="5995" x="5946775" y="2036763"/>
          <p14:tracePt t="6013" x="5965825" y="2062163"/>
          <p14:tracePt t="6029" x="5991225" y="2081213"/>
          <p14:tracePt t="6046" x="5991225" y="2098675"/>
          <p14:tracePt t="6064" x="6010275" y="2116138"/>
          <p14:tracePt t="6080" x="6018213" y="2116138"/>
          <p14:tracePt t="6097" x="6018213" y="2125663"/>
          <p14:tracePt t="6140" x="6018213" y="2133600"/>
          <p14:tracePt t="6228" x="6018213" y="2143125"/>
          <p14:tracePt t="6433" x="6018213" y="2152650"/>
          <p14:tracePt t="6732" x="6018213" y="2143125"/>
          <p14:tracePt t="6757" x="6018213" y="2133600"/>
          <p14:tracePt t="6781" x="6010275" y="2133600"/>
          <p14:tracePt t="6807" x="6000750" y="2133600"/>
          <p14:tracePt t="6832" x="5991225" y="2133600"/>
          <p14:tracePt t="6845" x="5983288" y="2133600"/>
          <p14:tracePt t="6858" x="5973763" y="2133600"/>
          <p14:tracePt t="6870" x="5946775" y="2133600"/>
          <p14:tracePt t="6884" x="5911850" y="2160588"/>
          <p14:tracePt t="6900" x="5848350" y="2187575"/>
          <p14:tracePt t="6917" x="5786438" y="2224088"/>
          <p14:tracePt t="6934" x="5680075" y="2303463"/>
          <p14:tracePt t="6950" x="5616575" y="2347913"/>
          <p14:tracePt t="6969" x="5510213" y="2482850"/>
          <p14:tracePt t="6984" x="5446713" y="2554288"/>
          <p14:tracePt t="7001" x="5402263" y="2608263"/>
          <p14:tracePt t="7017" x="5367338" y="2670175"/>
          <p14:tracePt t="7034" x="5313363" y="2813050"/>
          <p14:tracePt t="7051" x="5286375" y="2857500"/>
          <p14:tracePt t="7067" x="5268913" y="2901950"/>
          <p14:tracePt t="7084" x="5259388" y="2955925"/>
          <p14:tracePt t="7101" x="5251450" y="3000375"/>
          <p14:tracePt t="7118" x="5241925" y="3036888"/>
          <p14:tracePt t="7135" x="5241925" y="3089275"/>
          <p14:tracePt t="7152" x="5241925" y="3098800"/>
          <p14:tracePt t="7168" x="5241925" y="3125788"/>
          <p14:tracePt t="7186" x="5241925" y="3143250"/>
          <p14:tracePt t="7202" x="5241925" y="3160713"/>
          <p14:tracePt t="7218" x="5259388" y="3170238"/>
          <p14:tracePt t="7235" x="5286375" y="3205163"/>
          <p14:tracePt t="7252" x="5303838" y="3214688"/>
          <p14:tracePt t="7269" x="5330825" y="3232150"/>
          <p14:tracePt t="7285" x="5438775" y="3286125"/>
          <p14:tracePt t="7302" x="5491163" y="3303588"/>
          <p14:tracePt t="7319" x="5527675" y="3330575"/>
          <p14:tracePt t="7336" x="5608638" y="3367088"/>
          <p14:tracePt t="7352" x="5670550" y="3384550"/>
          <p14:tracePt t="7369" x="5715000" y="3402013"/>
          <p14:tracePt t="7386" x="5776913" y="3411538"/>
          <p14:tracePt t="7403" x="5803900" y="3411538"/>
          <p14:tracePt t="7419" x="5822950" y="3419475"/>
          <p14:tracePt t="7436" x="5867400" y="3429000"/>
          <p14:tracePt t="7453" x="5894388" y="3429000"/>
          <p14:tracePt t="7470" x="5919788" y="3429000"/>
          <p14:tracePt t="7486" x="5946775" y="3429000"/>
          <p14:tracePt t="7504" x="5965825" y="3429000"/>
          <p14:tracePt t="7520" x="5973763" y="3429000"/>
          <p14:tracePt t="7536" x="5983288" y="3429000"/>
          <p14:tracePt t="7553" x="5991225" y="3429000"/>
          <p14:tracePt t="7587" x="6000750" y="3429000"/>
          <p14:tracePt t="7604" x="6010275" y="3419475"/>
          <p14:tracePt t="7620" x="6018213" y="3402013"/>
          <p14:tracePt t="7637" x="6062663" y="3340100"/>
          <p14:tracePt t="7654" x="6072188" y="3303588"/>
          <p14:tracePt t="7671" x="6081713" y="3276600"/>
          <p14:tracePt t="7688" x="6108700" y="3232150"/>
          <p14:tracePt t="7704" x="6108700" y="3214688"/>
          <p14:tracePt t="7721" x="6116638" y="3197225"/>
          <p14:tracePt t="7738" x="6134100" y="3133725"/>
          <p14:tracePt t="7754" x="6153150" y="3098800"/>
          <p14:tracePt t="7771" x="6161088" y="3071813"/>
          <p14:tracePt t="7789" x="6170613" y="3017838"/>
          <p14:tracePt t="7805" x="6170613" y="3009900"/>
          <p14:tracePt t="7822" x="6180138" y="3000375"/>
          <p14:tracePt t="7839" x="6188075" y="2982913"/>
          <p14:tracePt t="7855" x="6188075" y="2973388"/>
          <p14:tracePt t="7872" x="6188075" y="2955925"/>
          <p14:tracePt t="7889" x="6188075" y="2928938"/>
          <p14:tracePt t="7905" x="6188075" y="2911475"/>
          <p14:tracePt t="7922" x="6188075" y="2894013"/>
          <p14:tracePt t="7940" x="6188075" y="2867025"/>
          <p14:tracePt t="7966" x="6188075" y="2847975"/>
          <p14:tracePt t="7991" x="6188075" y="2840038"/>
          <p14:tracePt t="8003" x="6188075" y="2830513"/>
          <p14:tracePt t="8016" x="6188075" y="2822575"/>
          <p14:tracePt t="8028" x="6197600" y="2822575"/>
          <p14:tracePt t="8042" x="6197600" y="2813050"/>
          <p14:tracePt t="8056" x="6205538" y="2786063"/>
          <p14:tracePt t="8073" x="6205538" y="2768600"/>
          <p14:tracePt t="8091" x="6242050" y="2732088"/>
          <p14:tracePt t="8106" x="6269038" y="2705100"/>
          <p14:tracePt t="8123" x="6286500" y="2687638"/>
          <p14:tracePt t="8141" x="6323013" y="2670175"/>
          <p14:tracePt t="8156" x="6340475" y="2660650"/>
          <p14:tracePt t="8173" x="6348413" y="2652713"/>
          <p14:tracePt t="8191" x="6375400" y="2652713"/>
          <p14:tracePt t="8206" x="6384925" y="2643188"/>
          <p14:tracePt t="8223" x="6394450" y="2643188"/>
          <p14:tracePt t="8242" x="6438900" y="2643188"/>
          <p14:tracePt t="8257" x="6473825" y="2643188"/>
          <p14:tracePt t="8273" x="6500813" y="2643188"/>
          <p14:tracePt t="8292" x="6562725" y="2643188"/>
          <p14:tracePt t="8307" x="6581775" y="2652713"/>
          <p14:tracePt t="8324" x="6599238" y="2670175"/>
          <p14:tracePt t="8343" x="6634163" y="2705100"/>
          <p14:tracePt t="8357" x="6643688" y="2724150"/>
          <p14:tracePt t="8374" x="6661150" y="2741613"/>
          <p14:tracePt t="8393" x="6688138" y="2795588"/>
          <p14:tracePt t="8407" x="6705600" y="2813050"/>
          <p14:tracePt t="8424" x="6705600" y="2830513"/>
          <p14:tracePt t="8443" x="6715125" y="2894013"/>
          <p14:tracePt t="8458" x="6715125" y="2928938"/>
          <p14:tracePt t="8475" x="6715125" y="2955925"/>
          <p14:tracePt t="8494" x="6715125" y="3000375"/>
          <p14:tracePt t="8508" x="6715125" y="3027363"/>
          <p14:tracePt t="8525" x="6688138" y="3044825"/>
          <p14:tracePt t="8545" x="6634163" y="3098800"/>
          <p14:tracePt t="8558" x="6599238" y="3143250"/>
          <p14:tracePt t="8575" x="6572250" y="3170238"/>
          <p14:tracePt t="8594" x="6500813" y="3232150"/>
          <p14:tracePt t="8609" x="6429375" y="3259138"/>
          <p14:tracePt t="8625" x="6384925" y="3276600"/>
          <p14:tracePt t="8644" x="6259513" y="3313113"/>
          <p14:tracePt t="8659" x="6143625" y="3340100"/>
          <p14:tracePt t="8676" x="6037263" y="3348038"/>
          <p14:tracePt t="8693" x="5983288" y="3348038"/>
          <p14:tracePt t="8709" x="5902325" y="3348038"/>
          <p14:tracePt t="8726" x="5867400" y="3348038"/>
          <p14:tracePt t="8745" x="5822950" y="3322638"/>
          <p14:tracePt t="8759" x="5813425" y="3313113"/>
          <p14:tracePt t="8776" x="5803900" y="3303588"/>
          <p14:tracePt t="8794" x="5803900" y="3295650"/>
          <p14:tracePt t="8810" x="5803900" y="3286125"/>
          <p14:tracePt t="8827" x="5803900" y="3276600"/>
          <p14:tracePt t="8843" x="5803900" y="3268663"/>
          <p14:tracePt t="8861" x="5803900" y="3259138"/>
          <p14:tracePt t="8876" x="5803900" y="3251200"/>
          <p14:tracePt t="8897" x="5813425" y="3251200"/>
          <p14:tracePt t="8923" x="5822950" y="3251200"/>
          <p14:tracePt t="9023" x="5830888" y="3251200"/>
          <p14:tracePt t="9828" x="5830888" y="3259138"/>
          <p14:tracePt t="9942" x="5830888" y="3268663"/>
          <p14:tracePt t="10269" x="5840413" y="3268663"/>
          <p14:tracePt t="10672" x="5840413" y="3259138"/>
          <p14:tracePt t="10684" x="5848350" y="3251200"/>
          <p14:tracePt t="10697" x="5867400" y="3232150"/>
          <p14:tracePt t="10709" x="5884863" y="3214688"/>
          <p14:tracePt t="10722" x="5929313" y="3170238"/>
          <p14:tracePt t="10736" x="5973763" y="3125788"/>
          <p14:tracePt t="10753" x="6000750" y="3089275"/>
          <p14:tracePt t="10772" x="6081713" y="3036888"/>
          <p14:tracePt t="10786" x="6134100" y="3009900"/>
          <p14:tracePt t="10803" x="6197600" y="2982913"/>
          <p14:tracePt t="10822" x="6323013" y="2928938"/>
          <p14:tracePt t="10836" x="6357938" y="2911475"/>
          <p14:tracePt t="10853" x="6411913" y="2884488"/>
          <p14:tracePt t="10871" x="6473825" y="2867025"/>
          <p14:tracePt t="10886" x="6589713" y="2847975"/>
          <p14:tracePt t="10903" x="6616700" y="2847975"/>
          <p14:tracePt t="10920" x="6634163" y="2847975"/>
          <p14:tracePt t="10937" x="6670675" y="2847975"/>
          <p14:tracePt t="10954" x="6688138" y="2847975"/>
          <p14:tracePt t="10970" x="6705600" y="2847975"/>
          <p14:tracePt t="10975" x="6724650" y="2857500"/>
          <p14:tracePt t="10987" x="6742113" y="2867025"/>
          <p14:tracePt t="11003" x="6759575" y="2874963"/>
          <p14:tracePt t="11021" x="6769100" y="2884488"/>
          <p14:tracePt t="11037" x="6786563" y="2894013"/>
          <p14:tracePt t="11054" x="6796088" y="2911475"/>
          <p14:tracePt t="11071" x="6804025" y="2911475"/>
          <p14:tracePt t="11087" x="6813550" y="2919413"/>
          <p14:tracePt t="11104" x="6823075" y="2919413"/>
          <p14:tracePt t="11126" x="6823075" y="2928938"/>
          <p14:tracePt t="11151" x="6831013" y="2928938"/>
          <p14:tracePt t="11289" x="6823075" y="2928938"/>
          <p14:tracePt t="11302" x="6796088" y="2919413"/>
          <p14:tracePt t="11314" x="6769100" y="2911475"/>
          <p14:tracePt t="11326" x="6751638" y="2911475"/>
          <p14:tracePt t="11340" x="6715125" y="2894013"/>
          <p14:tracePt t="11355" x="6688138" y="2884488"/>
          <p14:tracePt t="11372" x="6661150" y="2874963"/>
          <p14:tracePt t="11389" x="6616700" y="2867025"/>
          <p14:tracePt t="11406" x="6589713" y="2857500"/>
          <p14:tracePt t="11422" x="6562725" y="2847975"/>
          <p14:tracePt t="11439" x="6510338" y="2840038"/>
          <p14:tracePt t="11456" x="6483350" y="2822575"/>
          <p14:tracePt t="11473" x="6473825" y="2822575"/>
          <p14:tracePt t="11489" x="6446838" y="2795588"/>
          <p14:tracePt t="11506" x="6438900" y="2795588"/>
          <p14:tracePt t="11523" x="6429375" y="2786063"/>
          <p14:tracePt t="11540" x="6411913" y="2786063"/>
          <p14:tracePt t="11556" x="6402388" y="2776538"/>
          <p14:tracePt t="11573" x="6402388" y="2768600"/>
          <p14:tracePt t="11590" x="6384925" y="2759075"/>
          <p14:tracePt t="11607" x="6375400" y="2751138"/>
          <p14:tracePt t="11623" x="6375400" y="2741613"/>
          <p14:tracePt t="11640" x="6367463" y="2741613"/>
          <p14:tracePt t="11666" x="6367463" y="2732088"/>
          <p14:tracePt t="12132" x="6375400" y="2732088"/>
          <p14:tracePt t="12510" x="6375400" y="2741613"/>
          <p14:tracePt t="12661" x="6384925" y="2741613"/>
          <p14:tracePt t="13895" x="6394450" y="2741613"/>
          <p14:tracePt t="13932" x="6394450" y="2724150"/>
          <p14:tracePt t="13945" x="6394450" y="2697163"/>
          <p14:tracePt t="13957" x="6394450" y="2660650"/>
          <p14:tracePt t="13972" x="6411913" y="2598738"/>
          <p14:tracePt t="13985" x="6429375" y="2527300"/>
          <p14:tracePt t="14002" x="6446838" y="2465388"/>
          <p14:tracePt t="14020" x="6483350" y="2339975"/>
          <p14:tracePt t="14035" x="6500813" y="2276475"/>
          <p14:tracePt t="14052" x="6518275" y="2232025"/>
          <p14:tracePt t="14070" x="6545263" y="2197100"/>
          <p14:tracePt t="14085" x="6554788" y="2187575"/>
          <p14:tracePt t="14102" x="6572250" y="2170113"/>
          <p14:tracePt t="14120" x="6608763" y="2143125"/>
          <p14:tracePt t="14136" x="6634163" y="2125663"/>
          <p14:tracePt t="14153" x="6661150" y="2116138"/>
          <p14:tracePt t="14171" x="6680200" y="2116138"/>
          <p14:tracePt t="14186" x="6697663" y="2116138"/>
          <p14:tracePt t="14203" x="6715125" y="2116138"/>
          <p14:tracePt t="14220" x="6732588" y="2116138"/>
          <p14:tracePt t="14236" x="6742113" y="2116138"/>
          <p14:tracePt t="14253" x="6769100" y="2116138"/>
          <p14:tracePt t="14272" x="6804025" y="2133600"/>
          <p14:tracePt t="14286" x="6823075" y="2133600"/>
          <p14:tracePt t="14304" x="6840538" y="2152650"/>
          <p14:tracePt t="14322" x="6875463" y="2197100"/>
          <p14:tracePt t="14337" x="6884988" y="2224088"/>
          <p14:tracePt t="14354" x="6902450" y="2276475"/>
          <p14:tracePt t="14372" x="6946900" y="2374900"/>
          <p14:tracePt t="14387" x="6956425" y="2401888"/>
          <p14:tracePt t="14404" x="6965950" y="2428875"/>
          <p14:tracePt t="14422" x="6973888" y="2527300"/>
          <p14:tracePt t="14437" x="6973888" y="2581275"/>
          <p14:tracePt t="14454" x="6973888" y="2616200"/>
          <p14:tracePt t="14473" x="6973888" y="2660650"/>
          <p14:tracePt t="14487" x="6973888" y="2670175"/>
          <p14:tracePt t="14504" x="6973888" y="2687638"/>
          <p14:tracePt t="14549" x="6973888" y="2697163"/>
          <p14:tracePt t="14649" x="6973888" y="2687638"/>
          <p14:tracePt t="14663" x="6973888" y="2679700"/>
          <p14:tracePt t="14675" x="6973888" y="2660650"/>
          <p14:tracePt t="14688" x="6973888" y="2652713"/>
          <p14:tracePt t="14705" x="6973888" y="2643188"/>
          <p14:tracePt t="14724" x="6973888" y="2608263"/>
          <p14:tracePt t="14739" x="6973888" y="2581275"/>
          <p14:tracePt t="14756" x="6965950" y="2554288"/>
          <p14:tracePt t="14774" x="6929438" y="2527300"/>
          <p14:tracePt t="14789" x="6919913" y="2509838"/>
          <p14:tracePt t="14806" x="6902450" y="2500313"/>
          <p14:tracePt t="14825" x="6867525" y="2490788"/>
          <p14:tracePt t="14839" x="6858000" y="2490788"/>
          <p14:tracePt t="14856" x="6840538" y="2490788"/>
          <p14:tracePt t="14875" x="6796088" y="2490788"/>
          <p14:tracePt t="14890" x="6769100" y="2500313"/>
          <p14:tracePt t="14906" x="6724650" y="2527300"/>
          <p14:tracePt t="14923" x="6680200" y="2544763"/>
          <p14:tracePt t="14940" x="6572250" y="2616200"/>
          <p14:tracePt t="14957" x="6510338" y="2660650"/>
          <p14:tracePt t="14974" x="6456363" y="2705100"/>
          <p14:tracePt t="14978" x="6402388" y="2741613"/>
          <p14:tracePt t="14990" x="6375400" y="2759075"/>
          <p14:tracePt t="15007" x="6357938" y="2776538"/>
          <p14:tracePt t="15024" x="6348413" y="2795588"/>
          <p14:tracePt t="15040" x="6340475" y="2830513"/>
          <p14:tracePt t="15057" x="6340475" y="2840038"/>
          <p14:tracePt t="15074" x="6340475" y="2857500"/>
          <p14:tracePt t="15091" x="6340475" y="2867025"/>
          <p14:tracePt t="15107" x="6340475" y="2874963"/>
          <p14:tracePt t="15127" x="6340475" y="2884488"/>
          <p14:tracePt t="15141" x="6348413" y="2894013"/>
          <p14:tracePt t="15179" x="6348413" y="2901950"/>
          <p14:tracePt t="15267" x="6348413" y="2874963"/>
          <p14:tracePt t="15279" x="6348413" y="2840038"/>
          <p14:tracePt t="15291" x="6348413" y="2786063"/>
          <p14:tracePt t="15304" x="6357938" y="2741613"/>
          <p14:tracePt t="15316" x="6375400" y="2697163"/>
          <p14:tracePt t="15329" x="6402388" y="2652713"/>
          <p14:tracePt t="15343" x="6438900" y="2598738"/>
          <p14:tracePt t="15359" x="6465888" y="2562225"/>
          <p14:tracePt t="15375" x="6483350" y="2527300"/>
          <p14:tracePt t="15392" x="6527800" y="2500313"/>
          <p14:tracePt t="15409" x="6537325" y="2500313"/>
          <p14:tracePt t="15426" x="6545263" y="2500313"/>
          <p14:tracePt t="15443" x="6562725" y="2500313"/>
          <p14:tracePt t="15459" x="6581775" y="2500313"/>
          <p14:tracePt t="15476" x="6608763" y="2517775"/>
          <p14:tracePt t="15483" x="6626225" y="2536825"/>
          <p14:tracePt t="15494" x="6661150" y="2554288"/>
          <p14:tracePt t="15509" x="6688138" y="2589213"/>
          <p14:tracePt t="15526" x="6705600" y="2608263"/>
          <p14:tracePt t="15543" x="6732588" y="2643188"/>
          <p14:tracePt t="15559" x="6742113" y="2652713"/>
          <p14:tracePt t="15576" x="6759575" y="2679700"/>
          <p14:tracePt t="15593" x="6759575" y="2714625"/>
          <p14:tracePt t="15610" x="6759575" y="2732088"/>
          <p14:tracePt t="15627" x="6759575" y="2751138"/>
          <p14:tracePt t="15643" x="6759575" y="2768600"/>
          <p14:tracePt t="15670" x="6751638" y="2768600"/>
          <p14:tracePt t="15682" x="6742113" y="2768600"/>
          <p14:tracePt t="15695" x="6732588" y="2768600"/>
          <p14:tracePt t="15710" x="6724650" y="2768600"/>
          <p14:tracePt t="15727" x="6697663" y="2751138"/>
          <p14:tracePt t="15744" x="6661150" y="2660650"/>
          <p14:tracePt t="15761" x="6661150" y="2616200"/>
          <p14:tracePt t="15777" x="6661150" y="2527300"/>
          <p14:tracePt t="15795" x="6688138" y="2366963"/>
          <p14:tracePt t="15811" x="6715125" y="2322513"/>
          <p14:tracePt t="15828" x="6759575" y="2259013"/>
          <p14:tracePt t="15845" x="6813550" y="2179638"/>
          <p14:tracePt t="15861" x="6840538" y="2152650"/>
          <p14:tracePt t="15878" x="6858000" y="2133600"/>
          <p14:tracePt t="15895" x="6875463" y="2125663"/>
          <p14:tracePt t="15911" x="6894513" y="2125663"/>
          <p14:tracePt t="15928" x="6902450" y="2125663"/>
          <p14:tracePt t="15946" x="6946900" y="2125663"/>
          <p14:tracePt t="15962" x="6965950" y="2133600"/>
          <p14:tracePt t="15978" x="6983413" y="2143125"/>
          <p14:tracePt t="15983" x="7000875" y="2160588"/>
          <p14:tracePt t="15997" x="7018338" y="2170113"/>
          <p14:tracePt t="16012" x="7027863" y="2179638"/>
          <p14:tracePt t="16029" x="7045325" y="2187575"/>
          <p14:tracePt t="16046" x="7072313" y="2214563"/>
          <p14:tracePt t="16062" x="7099300" y="2232025"/>
          <p14:tracePt t="16079" x="7116763" y="2241550"/>
          <p14:tracePt t="16097" x="7153275" y="2286000"/>
          <p14:tracePt t="16113" x="7161213" y="2312988"/>
          <p14:tracePt t="16129" x="7170738" y="2339975"/>
          <p14:tracePt t="16147" x="7188200" y="2393950"/>
          <p14:tracePt t="16163" x="7188200" y="2419350"/>
          <p14:tracePt t="16179" x="7188200" y="2438400"/>
          <p14:tracePt t="16197" x="7188200" y="2473325"/>
          <p14:tracePt t="16213" x="7188200" y="2500313"/>
          <p14:tracePt t="16230" x="7188200" y="2517775"/>
          <p14:tracePt t="16248" x="7161213" y="2571750"/>
          <p14:tracePt t="16263" x="7153275" y="2589213"/>
          <p14:tracePt t="16280" x="7143750" y="2598738"/>
          <p14:tracePt t="16298" x="7116763" y="2625725"/>
          <p14:tracePt t="16314" x="7089775" y="2643188"/>
          <p14:tracePt t="16330" x="7072313" y="2643188"/>
          <p14:tracePt t="16348" x="7054850" y="2660650"/>
          <p14:tracePt t="16364" x="7027863" y="2660650"/>
          <p14:tracePt t="16381" x="7027863" y="2670175"/>
          <p14:tracePt t="16399" x="7010400" y="2679700"/>
          <p14:tracePt t="16430" x="7000875" y="2679700"/>
          <p14:tracePt t="16500" x="6991350" y="2679700"/>
          <p14:tracePt t="18075" x="6983413" y="2679700"/>
          <p14:tracePt t="18301" x="6973888" y="2679700"/>
          <p14:tracePt t="18616" x="6965950" y="2679700"/>
          <p14:tracePt t="18678" x="6965950" y="2670175"/>
          <p14:tracePt t="18690" x="6956425" y="2670175"/>
          <p14:tracePt t="18703" x="6946900" y="2652713"/>
          <p14:tracePt t="18715" x="6929438" y="2643188"/>
          <p14:tracePt t="18729" x="6929438" y="2633663"/>
          <p14:tracePt t="18742" x="6902450" y="2608263"/>
          <p14:tracePt t="18759" x="6884988" y="2581275"/>
          <p14:tracePt t="18777" x="6858000" y="2527300"/>
          <p14:tracePt t="18792" x="6831013" y="2509838"/>
          <p14:tracePt t="18809" x="6823075" y="2490788"/>
          <p14:tracePt t="18828" x="6804025" y="2446338"/>
          <p14:tracePt t="18842" x="6796088" y="2419350"/>
          <p14:tracePt t="18859" x="6786563" y="2393950"/>
          <p14:tracePt t="18878" x="6777038" y="2357438"/>
          <p14:tracePt t="18893" x="6777038" y="2339975"/>
          <p14:tracePt t="18909" x="6777038" y="2330450"/>
          <p14:tracePt t="18927" x="6777038" y="2303463"/>
          <p14:tracePt t="18943" x="6777038" y="2268538"/>
          <p14:tracePt t="18960" x="6777038" y="2251075"/>
          <p14:tracePt t="18979" x="6796088" y="2205038"/>
          <p14:tracePt t="18993" x="6804025" y="2187575"/>
          <p14:tracePt t="19010" x="6823075" y="2170113"/>
          <p14:tracePt t="19027" x="6823075" y="2160588"/>
          <p14:tracePt t="19043" x="6840538" y="2133600"/>
          <p14:tracePt t="19060" x="6848475" y="2125663"/>
          <p14:tracePt t="19077" x="6858000" y="2125663"/>
          <p14:tracePt t="19094" x="6875463" y="2116138"/>
          <p14:tracePt t="19111" x="6884988" y="2108200"/>
          <p14:tracePt t="19129" x="6911975" y="2108200"/>
          <p14:tracePt t="19144" x="6929438" y="2108200"/>
          <p14:tracePt t="19161" x="6956425" y="2108200"/>
          <p14:tracePt t="19177" x="6973888" y="2108200"/>
          <p14:tracePt t="19194" x="7010400" y="2108200"/>
          <p14:tracePt t="19211" x="7027863" y="2108200"/>
          <p14:tracePt t="19228" x="7045325" y="2108200"/>
          <p14:tracePt t="19244" x="7072313" y="2108200"/>
          <p14:tracePt t="19261" x="7108825" y="2133600"/>
          <p14:tracePt t="19278" x="7153275" y="2170113"/>
          <p14:tracePt t="19295" x="7251700" y="2268538"/>
          <p14:tracePt t="19312" x="7277100" y="2295525"/>
          <p14:tracePt t="19329" x="7296150" y="2322513"/>
          <p14:tracePt t="19345" x="7340600" y="2393950"/>
          <p14:tracePt t="19362" x="7375525" y="2428875"/>
          <p14:tracePt t="19378" x="7394575" y="2465388"/>
          <p14:tracePt t="19395" x="7456488" y="2536825"/>
          <p14:tracePt t="19412" x="7473950" y="2554288"/>
          <p14:tracePt t="19429" x="7491413" y="2589213"/>
          <p14:tracePt t="19445" x="7510463" y="2616200"/>
          <p14:tracePt t="19462" x="7518400" y="2643188"/>
          <p14:tracePt t="19479" x="7527925" y="2660650"/>
          <p14:tracePt t="19496" x="7537450" y="2687638"/>
          <p14:tracePt t="19512" x="7545388" y="2697163"/>
          <p14:tracePt t="19529" x="7545388" y="2705100"/>
          <p14:tracePt t="19546" x="7545388" y="2724150"/>
          <p14:tracePt t="19563" x="7545388" y="2732088"/>
          <p14:tracePt t="19579" x="7554913" y="2732088"/>
          <p14:tracePt t="19596" x="7554913" y="2751138"/>
          <p14:tracePt t="19622" x="7554913" y="2759075"/>
          <p14:tracePt t="19634" x="7562850" y="2768600"/>
          <p14:tracePt t="19672" x="7572375" y="2768600"/>
          <p14:tracePt t="19685" x="7572375" y="2776538"/>
          <p14:tracePt t="21195" x="7572375" y="2759075"/>
          <p14:tracePt t="21220" x="7572375" y="2751138"/>
          <p14:tracePt t="21233" x="7572375" y="2741613"/>
          <p14:tracePt t="21258" x="7572375" y="2732088"/>
          <p14:tracePt t="21270" x="7572375" y="2724150"/>
          <p14:tracePt t="21308" x="7572375" y="2714625"/>
          <p14:tracePt t="21550" x="7572375" y="2724150"/>
          <p14:tracePt t="21560" x="7572375" y="2732088"/>
          <p14:tracePt t="21598" x="7572375" y="2741613"/>
          <p14:tracePt t="21888" x="7572375" y="2732088"/>
          <p14:tracePt t="21900" x="7581900" y="2724150"/>
          <p14:tracePt t="21912" x="7599363" y="2724150"/>
          <p14:tracePt t="21925" x="7634288" y="2697163"/>
          <p14:tracePt t="21941" x="7705725" y="2652713"/>
          <p14:tracePt t="21958" x="7786688" y="2571750"/>
          <p14:tracePt t="21974" x="7912100" y="2482850"/>
          <p14:tracePt t="21991" x="7966075" y="2446338"/>
          <p14:tracePt t="22008" x="8018463" y="2411413"/>
          <p14:tracePt t="22025" x="8108950" y="2330450"/>
          <p14:tracePt t="22042" x="8153400" y="2276475"/>
          <p14:tracePt t="22058" x="8197850" y="2224088"/>
          <p14:tracePt t="22064" x="8251825" y="2170113"/>
          <p14:tracePt t="22077" x="8304213" y="2125663"/>
          <p14:tracePt t="22092" x="8340725" y="2098675"/>
          <p14:tracePt t="22109" x="8367713" y="2071688"/>
          <p14:tracePt t="22125" x="8412163" y="2017713"/>
          <p14:tracePt t="22142" x="8439150" y="1990725"/>
          <p14:tracePt t="22159" x="8447088" y="1946275"/>
          <p14:tracePt t="22176" x="8483600" y="1901825"/>
          <p14:tracePt t="22192" x="8483600" y="1884363"/>
          <p14:tracePt t="22209" x="8491538" y="1866900"/>
          <p14:tracePt t="22226" x="8501063" y="1839913"/>
          <p14:tracePt t="22243" x="8501063" y="1830388"/>
          <p14:tracePt t="22260" x="8501063" y="1812925"/>
          <p14:tracePt t="22277" x="8501063" y="1795463"/>
          <p14:tracePt t="22293" x="8501063" y="1776413"/>
          <p14:tracePt t="22310" x="8501063" y="1758950"/>
          <p14:tracePt t="22327" x="8483600" y="1714500"/>
          <p14:tracePt t="22343" x="8466138" y="1697038"/>
          <p14:tracePt t="22360" x="8447088" y="1679575"/>
          <p14:tracePt t="22377" x="8412163" y="1652588"/>
          <p14:tracePt t="22394" x="8385175" y="1643063"/>
          <p14:tracePt t="22411" x="8358188" y="1633538"/>
          <p14:tracePt t="22427" x="8313738" y="1625600"/>
          <p14:tracePt t="22443" x="8286750" y="1616075"/>
          <p14:tracePt t="22460" x="8259763" y="1608138"/>
          <p14:tracePt t="22479" x="8188325" y="1598613"/>
          <p14:tracePt t="22494" x="8153400" y="1589088"/>
          <p14:tracePt t="22511" x="8126413" y="1589088"/>
          <p14:tracePt t="22528" x="8081963" y="1589088"/>
          <p14:tracePt t="22544" x="8062913" y="1589088"/>
          <p14:tracePt t="22561" x="8045450" y="1589088"/>
          <p14:tracePt t="22567" x="8027988" y="1589088"/>
          <p14:tracePt t="22581" x="8010525" y="1589088"/>
          <p14:tracePt t="22618" x="8001000" y="1589088"/>
          <p14:tracePt t="22755" x="8001000" y="1598613"/>
          <p14:tracePt t="22768" x="8010525" y="1625600"/>
          <p14:tracePt t="22782" x="8027988" y="1670050"/>
          <p14:tracePt t="22795" x="8054975" y="1724025"/>
          <p14:tracePt t="22812" x="8072438" y="1768475"/>
          <p14:tracePt t="22831" x="8108950" y="1866900"/>
          <p14:tracePt t="22846" x="8134350" y="1911350"/>
          <p14:tracePt t="22862" x="8153400" y="1973263"/>
          <p14:tracePt t="22881" x="8205788" y="2098675"/>
          <p14:tracePt t="22896" x="8224838" y="2133600"/>
          <p14:tracePt t="22913" x="8232775" y="2187575"/>
          <p14:tracePt t="22931" x="8269288" y="2303463"/>
          <p14:tracePt t="22946" x="8277225" y="2374900"/>
          <p14:tracePt t="22963" x="8286750" y="2428875"/>
          <p14:tracePt t="22982" x="8304213" y="2490788"/>
          <p14:tracePt t="22996" x="8304213" y="2527300"/>
          <p14:tracePt t="23013" x="8304213" y="2562225"/>
          <p14:tracePt t="23033" x="8304213" y="2643188"/>
          <p14:tracePt t="23047" x="8313738" y="2670175"/>
          <p14:tracePt t="23063" x="8313738" y="2687638"/>
          <p14:tracePt t="23083" x="8323263" y="2724150"/>
          <p14:tracePt t="23097" x="8331200" y="2741613"/>
          <p14:tracePt t="23114" x="8331200" y="2768600"/>
          <p14:tracePt t="23133" x="8331200" y="2803525"/>
          <p14:tracePt t="23147" x="8331200" y="2822575"/>
          <p14:tracePt t="23164" x="8340725" y="2840038"/>
          <p14:tracePt t="23183" x="8340725" y="2874963"/>
          <p14:tracePt t="23197" x="8340725" y="2884488"/>
          <p14:tracePt t="23214" x="8340725" y="2894013"/>
          <p14:tracePt t="23233" x="8340725" y="2901950"/>
          <p14:tracePt t="23248" x="8348663" y="2911475"/>
          <p14:tracePt t="23282" x="8348663" y="2928938"/>
          <p14:tracePt t="23314" x="8348663" y="2938463"/>
          <p14:tracePt t="23361" x="8348663" y="2946400"/>
          <p14:tracePt t="23512" x="8348663" y="2938463"/>
          <p14:tracePt t="23524" x="8340725" y="2919413"/>
          <p14:tracePt t="23537" x="8340725" y="2901950"/>
          <p14:tracePt t="23552" x="8323263" y="2867025"/>
          <p14:tracePt t="23566" x="8313738" y="2830513"/>
          <p14:tracePt t="23585" x="8286750" y="2751138"/>
          <p14:tracePt t="23600" x="8277225" y="2714625"/>
          <p14:tracePt t="23616" x="8259763" y="2670175"/>
          <p14:tracePt t="23633" x="8251825" y="2633663"/>
          <p14:tracePt t="23650" x="8215313" y="2527300"/>
          <p14:tracePt t="23666" x="8197850" y="2482850"/>
          <p14:tracePt t="23683" x="8188325" y="2438400"/>
          <p14:tracePt t="23700" x="8153400" y="2347913"/>
          <p14:tracePt t="23717" x="8143875" y="2322513"/>
          <p14:tracePt t="23733" x="8126413" y="2268538"/>
          <p14:tracePt t="23750" x="8108950" y="2197100"/>
          <p14:tracePt t="23767" x="8108950" y="2179638"/>
          <p14:tracePt t="23784" x="8108950" y="2160588"/>
          <p14:tracePt t="23800" x="8089900" y="2133600"/>
          <p14:tracePt t="23817" x="8089900" y="2108200"/>
          <p14:tracePt t="23834" x="8081963" y="2081213"/>
          <p14:tracePt t="23851" x="8054975" y="2009775"/>
          <p14:tracePt t="23867" x="8045450" y="1965325"/>
          <p14:tracePt t="23884" x="8045450" y="1938338"/>
          <p14:tracePt t="23901" x="8037513" y="1884363"/>
          <p14:tracePt t="23917" x="8027988" y="1857375"/>
          <p14:tracePt t="23934" x="8027988" y="1830388"/>
          <p14:tracePt t="23951" x="8018463" y="1776413"/>
          <p14:tracePt t="23968" x="8018463" y="1758950"/>
          <p14:tracePt t="23985" x="8018463" y="1751013"/>
          <p14:tracePt t="24002" x="8018463" y="1714500"/>
          <p14:tracePt t="24018" x="8018463" y="1704975"/>
          <p14:tracePt t="24035" x="8018463" y="1697038"/>
          <p14:tracePt t="24051" x="8018463" y="1687513"/>
          <p14:tracePt t="24254" x="8018463" y="1697038"/>
          <p14:tracePt t="24266" x="8018463" y="1714500"/>
          <p14:tracePt t="24279" x="8018463" y="1741488"/>
          <p14:tracePt t="24292" x="8018463" y="1768475"/>
          <p14:tracePt t="24305" x="8018463" y="1803400"/>
          <p14:tracePt t="24320" x="8018463" y="1839913"/>
          <p14:tracePt t="24336" x="8018463" y="1866900"/>
          <p14:tracePt t="24353" x="8018463" y="1928813"/>
          <p14:tracePt t="24370" x="8018463" y="1973263"/>
          <p14:tracePt t="24387" x="8027988" y="2009775"/>
          <p14:tracePt t="24404" x="8045450" y="2071688"/>
          <p14:tracePt t="24420" x="8045450" y="2098675"/>
          <p14:tracePt t="24437" x="8054975" y="2133600"/>
          <p14:tracePt t="24454" x="8072438" y="2205038"/>
          <p14:tracePt t="24470" x="8089900" y="2268538"/>
          <p14:tracePt t="24487" x="8099425" y="2312988"/>
          <p14:tracePt t="24505" x="8108950" y="2366963"/>
          <p14:tracePt t="24521" x="8116888" y="2384425"/>
          <p14:tracePt t="24538" x="8126413" y="2411413"/>
          <p14:tracePt t="24555" x="8134350" y="2473325"/>
          <p14:tracePt t="24571" x="8143875" y="2509838"/>
          <p14:tracePt t="24588" x="8143875" y="2536825"/>
          <p14:tracePt t="24605" x="8161338" y="2581275"/>
          <p14:tracePt t="24621" x="8170863" y="2608263"/>
          <p14:tracePt t="24656" x="8180388" y="2633663"/>
          <p14:tracePt t="24671" x="8188325" y="2652713"/>
          <p14:tracePt t="24688" x="8188325" y="2660650"/>
          <p14:tracePt t="24706" x="8205788" y="2705100"/>
          <p14:tracePt t="24722" x="8215313" y="2732088"/>
          <p14:tracePt t="24738" x="8224838" y="2751138"/>
          <p14:tracePt t="24757" x="8232775" y="2786063"/>
          <p14:tracePt t="24772" x="8251825" y="2795588"/>
          <p14:tracePt t="24789" x="8251825" y="2803525"/>
          <p14:tracePt t="24807" x="8269288" y="2830513"/>
          <p14:tracePt t="24822" x="8269288" y="2840038"/>
          <p14:tracePt t="24857" x="8286750" y="2857500"/>
          <p14:tracePt t="24872" x="8286750" y="2867025"/>
          <p14:tracePt t="24890" x="8296275" y="2884488"/>
          <p14:tracePt t="24908" x="8296275" y="2894013"/>
          <p14:tracePt t="24923" x="8304213" y="2901950"/>
          <p14:tracePt t="24939" x="8313738" y="2911475"/>
          <p14:tracePt t="24958" x="8313738" y="2919413"/>
          <p14:tracePt t="24989" x="8313738" y="2928938"/>
          <p14:tracePt t="25010" x="8323263" y="2938463"/>
          <p14:tracePt t="25123" x="8323263" y="2928938"/>
          <p14:tracePt t="25135" x="8323263" y="2919413"/>
          <p14:tracePt t="25148" x="8323263" y="2911475"/>
          <p14:tracePt t="25162" x="8323263" y="2894013"/>
          <p14:tracePt t="25175" x="8323263" y="2874963"/>
          <p14:tracePt t="25191" x="8313738" y="2867025"/>
          <p14:tracePt t="25209" x="8304213" y="2830513"/>
          <p14:tracePt t="25224" x="8296275" y="2813050"/>
          <p14:tracePt t="25241" x="8286750" y="2795588"/>
          <p14:tracePt t="25260" x="8259763" y="2724150"/>
          <p14:tracePt t="25275" x="8242300" y="2687638"/>
          <p14:tracePt t="25291" x="8224838" y="2633663"/>
          <p14:tracePt t="25308" x="8215313" y="2598738"/>
          <p14:tracePt t="25325" x="8197850" y="2527300"/>
          <p14:tracePt t="25342" x="8188325" y="2490788"/>
          <p14:tracePt t="25361" x="8170863" y="2393950"/>
          <p14:tracePt t="25375" x="8161338" y="2357438"/>
          <p14:tracePt t="25392" x="8161338" y="2322513"/>
          <p14:tracePt t="25411" x="8153400" y="2276475"/>
          <p14:tracePt t="25425" x="8143875" y="2241550"/>
          <p14:tracePt t="25442" x="8134350" y="2187575"/>
          <p14:tracePt t="25459" x="8126413" y="2152650"/>
          <p14:tracePt t="25475" x="8116888" y="2089150"/>
          <p14:tracePt t="25492" x="8099425" y="2054225"/>
          <p14:tracePt t="25510" x="8081963" y="2009775"/>
          <p14:tracePt t="25526" x="8072438" y="1990725"/>
          <p14:tracePt t="25542" x="8062913" y="1955800"/>
          <p14:tracePt t="25559" x="8054975" y="1919288"/>
          <p14:tracePt t="25576" x="8054975" y="1884363"/>
          <p14:tracePt t="25593" x="8045450" y="1866900"/>
          <p14:tracePt t="25609" x="8045450" y="1857375"/>
          <p14:tracePt t="25626" x="8037513" y="1830388"/>
          <p14:tracePt t="25643" x="8037513" y="1822450"/>
          <p14:tracePt t="25660" x="8037513" y="1803400"/>
          <p14:tracePt t="25676" x="8027988" y="1785938"/>
          <p14:tracePt t="25693" x="8018463" y="1768475"/>
          <p14:tracePt t="25713" x="8018463" y="1758950"/>
          <p14:tracePt t="25739" x="8018463" y="1751013"/>
          <p14:tracePt t="25765" x="8018463" y="1741488"/>
          <p14:tracePt t="25902" x="8018463" y="1751013"/>
          <p14:tracePt t="25928" x="8018463" y="1758950"/>
          <p14:tracePt t="25953" x="8018463" y="1776413"/>
          <p14:tracePt t="25966" x="8018463" y="1785938"/>
          <p14:tracePt t="25978" x="8018463" y="1812925"/>
          <p14:tracePt t="25991" x="8027988" y="1847850"/>
          <p14:tracePt t="26003" x="8045450" y="1901825"/>
          <p14:tracePt t="26016" x="8054975" y="1946275"/>
          <p14:tracePt t="26029" x="8072438" y="2000250"/>
          <p14:tracePt t="26045" x="8081963" y="2044700"/>
          <p14:tracePt t="26061" x="8089900" y="2081213"/>
          <p14:tracePt t="26079" x="8126413" y="2170113"/>
          <p14:tracePt t="26095" x="8153400" y="2241550"/>
          <p14:tracePt t="26112" x="8170863" y="2286000"/>
          <p14:tracePt t="26128" x="8197850" y="2374900"/>
          <p14:tracePt t="26145" x="8205788" y="2411413"/>
          <p14:tracePt t="26162" x="8215313" y="2446338"/>
          <p14:tracePt t="26179" x="8242300" y="2536825"/>
          <p14:tracePt t="26196" x="8251825" y="2571750"/>
          <p14:tracePt t="26213" x="8259763" y="2598738"/>
          <p14:tracePt t="26229" x="8259763" y="2643188"/>
          <p14:tracePt t="26246" x="8269288" y="2670175"/>
          <p14:tracePt t="26263" x="8286750" y="2697163"/>
          <p14:tracePt t="26279" x="8304213" y="2768600"/>
          <p14:tracePt t="26296" x="8304213" y="2795588"/>
          <p14:tracePt t="26313" x="8304213" y="2813050"/>
          <p14:tracePt t="26330" x="8313738" y="2830513"/>
          <p14:tracePt t="26346" x="8313738" y="2840038"/>
          <p14:tracePt t="26363" x="8323263" y="2847975"/>
          <p14:tracePt t="26380" x="8323263" y="2857500"/>
          <p14:tracePt t="26396" x="8331200" y="2857500"/>
          <p14:tracePt t="26414" x="8331200" y="2867025"/>
          <p14:tracePt t="26430" x="8331200" y="2874963"/>
          <p14:tracePt t="26447" x="8331200" y="2884488"/>
          <p14:tracePt t="26464" x="8340725" y="2884488"/>
          <p14:tracePt t="26481" x="8340725" y="2894013"/>
          <p14:tracePt t="26620" x="8340725" y="2884488"/>
          <p14:tracePt t="26633" x="8340725" y="2867025"/>
          <p14:tracePt t="26645" x="8340725" y="2847975"/>
          <p14:tracePt t="26658" x="8331200" y="2830513"/>
          <p14:tracePt t="26670" x="8323263" y="2813050"/>
          <p14:tracePt t="26684" x="8313738" y="2776538"/>
          <p14:tracePt t="26698" x="8286750" y="2732088"/>
          <p14:tracePt t="26715" x="8259763" y="2687638"/>
          <p14:tracePt t="26732" x="8224838" y="2608263"/>
          <p14:tracePt t="26748" x="8197850" y="2571750"/>
          <p14:tracePt t="26765" x="8180388" y="2509838"/>
          <p14:tracePt t="26783" x="8126413" y="2393950"/>
          <p14:tracePt t="26799" x="8099425" y="2339975"/>
          <p14:tracePt t="26815" x="8081963" y="2295525"/>
          <p14:tracePt t="26833" x="8027988" y="2205038"/>
          <p14:tracePt t="26849" x="8010525" y="2143125"/>
          <p14:tracePt t="26866" x="7991475" y="2089150"/>
          <p14:tracePt t="26884" x="7974013" y="2009775"/>
          <p14:tracePt t="26899" x="7966075" y="1973263"/>
          <p14:tracePt t="26916" x="7947025" y="1911350"/>
          <p14:tracePt t="26935" x="7929563" y="1822450"/>
          <p14:tracePt t="26949" x="7920038" y="1795463"/>
          <p14:tracePt t="26966" x="7920038" y="1768475"/>
          <p14:tracePt t="26985" x="7902575" y="1741488"/>
          <p14:tracePt t="26999" x="7894638" y="1724025"/>
          <p14:tracePt t="27016" x="7894638" y="1697038"/>
          <p14:tracePt t="27034" x="7875588" y="1652588"/>
          <p14:tracePt t="27050" x="7875588" y="1633538"/>
          <p14:tracePt t="27067" x="7875588" y="1616075"/>
          <p14:tracePt t="27086" x="7875588" y="1598613"/>
          <p14:tracePt t="27100" x="7875588" y="1589088"/>
          <p14:tracePt t="27250" x="7875588" y="1598613"/>
          <p14:tracePt t="27262" x="7875588" y="1616075"/>
          <p14:tracePt t="27275" x="7885113" y="1660525"/>
          <p14:tracePt t="27288" x="7920038" y="1724025"/>
          <p14:tracePt t="27301" x="7947025" y="1776413"/>
          <p14:tracePt t="27318" x="7974013" y="1866900"/>
          <p14:tracePt t="27337" x="8037513" y="2027238"/>
          <p14:tracePt t="27351" x="8054975" y="2089150"/>
          <p14:tracePt t="27368" x="8072438" y="2143125"/>
          <p14:tracePt t="27387" x="8116888" y="2295525"/>
          <p14:tracePt t="27401" x="8143875" y="2357438"/>
          <p14:tracePt t="27418" x="8161338" y="2393950"/>
          <p14:tracePt t="27437" x="8188325" y="2490788"/>
          <p14:tracePt t="27452" x="8205788" y="2536825"/>
          <p14:tracePt t="27469" x="8215313" y="2598738"/>
          <p14:tracePt t="27488" x="8242300" y="2660650"/>
          <p14:tracePt t="27502" x="8242300" y="2670175"/>
          <p14:tracePt t="27519" x="8251825" y="2687638"/>
          <p14:tracePt t="27539" x="8259763" y="2724150"/>
          <p14:tracePt t="27552" x="8269288" y="2732088"/>
          <p14:tracePt t="27569" x="8269288" y="2751138"/>
          <p14:tracePt t="27588" x="8277225" y="2786063"/>
          <p14:tracePt t="27603" x="8277225" y="2803525"/>
          <p14:tracePt t="27620" x="8286750" y="2813050"/>
          <p14:tracePt t="27638" x="8286750" y="2830513"/>
          <p14:tracePt t="27653" x="8286750" y="2840038"/>
          <p14:tracePt t="27686" x="8296275" y="2847975"/>
          <p14:tracePt t="28873" x="8296275" y="2840038"/>
          <p14:tracePt t="29063" x="8286750" y="2840038"/>
          <p14:tracePt t="29113" x="8277225" y="2840038"/>
          <p14:tracePt t="29126" x="8269288" y="2840038"/>
          <p14:tracePt t="29163" x="8259763" y="2840038"/>
          <p14:tracePt t="29201" x="8251825" y="2840038"/>
          <p14:tracePt t="29239" x="8242300" y="2847975"/>
          <p14:tracePt t="29251" x="8232775" y="2847975"/>
          <p14:tracePt t="29277" x="8224838" y="2847975"/>
          <p14:tracePt t="29289" x="8205788" y="2847975"/>
          <p14:tracePt t="29301" x="8197850" y="2847975"/>
          <p14:tracePt t="29314" x="8161338" y="2847975"/>
          <p14:tracePt t="29328" x="8126413" y="2847975"/>
          <p14:tracePt t="29345" x="8045450" y="2857500"/>
          <p14:tracePt t="29363" x="7885113" y="2857500"/>
          <p14:tracePt t="29379" x="7840663" y="2867025"/>
          <p14:tracePt t="29395" x="7777163" y="2867025"/>
          <p14:tracePt t="29414" x="7581900" y="2874963"/>
          <p14:tracePt t="29428" x="7510463" y="2874963"/>
          <p14:tracePt t="29445" x="7439025" y="2884488"/>
          <p14:tracePt t="29464" x="7259638" y="2884488"/>
          <p14:tracePt t="29478" x="7205663" y="2884488"/>
          <p14:tracePt t="29495" x="7143750" y="2884488"/>
          <p14:tracePt t="29514" x="6965950" y="2894013"/>
          <p14:tracePt t="29528" x="6911975" y="2894013"/>
          <p14:tracePt t="29546" x="6867525" y="2894013"/>
          <p14:tracePt t="29562" x="6823075" y="2894013"/>
          <p14:tracePt t="29579" x="6688138" y="2894013"/>
          <p14:tracePt t="29596" x="6634163" y="2894013"/>
          <p14:tracePt t="29603" x="6599238" y="2894013"/>
          <p14:tracePt t="29629" x="6527800" y="2894013"/>
          <p14:tracePt t="29646" x="6491288" y="2894013"/>
          <p14:tracePt t="29663" x="6465888" y="2894013"/>
          <p14:tracePt t="29680" x="6438900" y="2894013"/>
          <p14:tracePt t="29696" x="6429375" y="2894013"/>
          <p14:tracePt t="29831" x="6438900" y="2894013"/>
          <p14:tracePt t="29868" x="6446838" y="2894013"/>
          <p14:tracePt t="29881" x="6456363" y="2894013"/>
          <p14:tracePt t="29906" x="6465888" y="2894013"/>
          <p14:tracePt t="29931" x="6473825" y="2894013"/>
          <p14:tracePt t="29969" x="6483350" y="2894013"/>
          <p14:tracePt t="30096" x="6491288" y="2894013"/>
          <p14:tracePt t="30208" x="6491288" y="2901950"/>
          <p14:tracePt t="30246" x="6491288" y="2911475"/>
          <p14:tracePt t="30271" x="6491288" y="2919413"/>
          <p14:tracePt t="30334" x="6491288" y="2928938"/>
          <p14:tracePt t="30359" x="6483350" y="2938463"/>
          <p14:tracePt t="30372" x="6473825" y="2938463"/>
          <p14:tracePt t="30384" x="6473825" y="2946400"/>
          <p14:tracePt t="30399" x="6465888" y="2946400"/>
          <p14:tracePt t="30416" x="6456363" y="2946400"/>
          <p14:tracePt t="30433" x="6446838" y="2946400"/>
          <p14:tracePt t="30450" x="6438900" y="2946400"/>
          <p14:tracePt t="30486" x="6429375" y="2946400"/>
          <p14:tracePt t="30497" x="6419850" y="2946400"/>
          <p14:tracePt t="30536" x="6411913" y="2946400"/>
          <p14:tracePt t="30574" x="6402388" y="2946400"/>
          <p14:tracePt t="30611" x="6394450" y="2946400"/>
          <p14:tracePt t="30636" x="6384925" y="2946400"/>
          <p14:tracePt t="30661" x="6384925" y="2938463"/>
          <p14:tracePt t="30674" x="6375400" y="2938463"/>
          <p14:tracePt t="30712" x="6367463" y="2938463"/>
          <p14:tracePt t="30976" x="6367463" y="2928938"/>
          <p14:tracePt t="31014" x="6375400" y="2928938"/>
          <p14:tracePt t="31026" x="6384925" y="2928938"/>
          <p14:tracePt t="31064" x="6394450" y="2928938"/>
          <p14:tracePt t="31090" x="6402388" y="2928938"/>
          <p14:tracePt t="31127" x="6411913" y="2928938"/>
          <p14:tracePt t="31165" x="6419850" y="2928938"/>
          <p14:tracePt t="31190" x="6429375" y="2928938"/>
          <p14:tracePt t="31266" x="6438900" y="2928938"/>
          <p14:tracePt t="31304" x="6446838" y="2928938"/>
          <p14:tracePt t="31328" x="6456363" y="2928938"/>
          <p14:tracePt t="31341" x="6465888" y="2928938"/>
          <p14:tracePt t="31354" x="6473825" y="2928938"/>
          <p14:tracePt t="31379" x="6483350" y="2928938"/>
          <p14:tracePt t="31391" x="6491288" y="2928938"/>
          <p14:tracePt t="31403" x="6500813" y="2928938"/>
          <p14:tracePt t="31416" x="6510338" y="2928938"/>
          <p14:tracePt t="31428" x="6518275" y="2928938"/>
          <p14:tracePt t="31454" x="6527800" y="2928938"/>
          <p14:tracePt t="31479" x="6537325" y="2928938"/>
          <p14:tracePt t="31504" x="6554788" y="2928938"/>
          <p14:tracePt t="31530" x="6562725" y="2928938"/>
          <p14:tracePt t="31542" x="6581775" y="2928938"/>
          <p14:tracePt t="31568" x="6589713" y="2928938"/>
          <p14:tracePt t="31580" x="6599238" y="2928938"/>
          <p14:tracePt t="31592" x="6608763" y="2928938"/>
          <p14:tracePt t="31618" x="6616700" y="2928938"/>
          <p14:tracePt t="31656" x="6626225" y="2928938"/>
          <p14:tracePt t="31694" x="6634163" y="2928938"/>
          <p14:tracePt t="31718" x="6643688" y="2928938"/>
          <p14:tracePt t="31731" x="6643688" y="2919413"/>
          <p14:tracePt t="31806" x="6653213" y="2911475"/>
          <p14:tracePt t="31833" x="6653213" y="2901950"/>
          <p14:tracePt t="31845" x="6661150" y="2901950"/>
          <p14:tracePt t="31856" x="6661150" y="2894013"/>
          <p14:tracePt t="31869" x="6670675" y="2884488"/>
          <p14:tracePt t="31882" x="6670675" y="2874963"/>
          <p14:tracePt t="31894" x="6680200" y="2867025"/>
          <p14:tracePt t="31920" x="6688138" y="2847975"/>
          <p14:tracePt t="31932" x="6697663" y="2840038"/>
          <p14:tracePt t="31945" x="6697663" y="2830513"/>
          <p14:tracePt t="31958" x="6697663" y="2822575"/>
          <p14:tracePt t="31974" x="6705600" y="2822575"/>
          <p14:tracePt t="31991" x="6705600" y="2803525"/>
          <p14:tracePt t="32008" x="6715125" y="2786063"/>
          <p14:tracePt t="32024" x="6715125" y="2768600"/>
          <p14:tracePt t="32041" x="6715125" y="2759075"/>
          <p14:tracePt t="32058" x="6724650" y="2732088"/>
          <p14:tracePt t="32074" x="6724650" y="2724150"/>
          <p14:tracePt t="32091" x="6732588" y="2714625"/>
          <p14:tracePt t="32108" x="6732588" y="2679700"/>
          <p14:tracePt t="32125" x="6732588" y="2670175"/>
          <p14:tracePt t="32142" x="6732588" y="2652713"/>
          <p14:tracePt t="32158" x="6732588" y="2625725"/>
          <p14:tracePt t="32191" x="6732588" y="2616200"/>
          <p14:tracePt t="32208" x="6732588" y="2598738"/>
          <p14:tracePt t="32242" x="6732588" y="2589213"/>
          <p14:tracePt t="32259" x="6732588" y="2571750"/>
          <p14:tracePt t="32276" x="6724650" y="2571750"/>
          <p14:tracePt t="32293" x="6715125" y="2562225"/>
          <p14:tracePt t="32309" x="6697663" y="2544763"/>
          <p14:tracePt t="32326" x="6688138" y="2536825"/>
          <p14:tracePt t="32343" x="6680200" y="2527300"/>
          <p14:tracePt t="32359" x="6670675" y="2517775"/>
          <p14:tracePt t="32376" x="6653213" y="2517775"/>
          <p14:tracePt t="32393" x="6653213" y="2509838"/>
          <p14:tracePt t="32409" x="6626225" y="2500313"/>
          <p14:tracePt t="32443" x="6616700" y="2500313"/>
          <p14:tracePt t="32462" x="6608763" y="2500313"/>
          <p14:tracePt t="32477" x="6599238" y="2500313"/>
          <p14:tracePt t="32493" x="6589713" y="2500313"/>
          <p14:tracePt t="32510" x="6572250" y="2500313"/>
          <p14:tracePt t="32527" x="6562725" y="2500313"/>
          <p14:tracePt t="32544" x="6554788" y="2500313"/>
          <p14:tracePt t="32560" x="6527800" y="2500313"/>
          <p14:tracePt t="32593" x="6518275" y="2500313"/>
          <p14:tracePt t="32611" x="6500813" y="2500313"/>
          <p14:tracePt t="32627" x="6491288" y="2500313"/>
          <p14:tracePt t="32644" x="6483350" y="2500313"/>
          <p14:tracePt t="32661" x="6465888" y="2500313"/>
          <p14:tracePt t="32678" x="6456363" y="2509838"/>
          <p14:tracePt t="32694" x="6446838" y="2509838"/>
          <p14:tracePt t="32711" x="6429375" y="2509838"/>
          <p14:tracePt t="32744" x="6429375" y="2517775"/>
          <p14:tracePt t="32764" x="6419850" y="2517775"/>
          <p14:tracePt t="33027" x="6419850" y="2527300"/>
          <p14:tracePt t="33090" x="6411913" y="2527300"/>
          <p14:tracePt t="33102" x="6402388" y="2527300"/>
          <p14:tracePt t="33128" x="6394450" y="2536825"/>
          <p14:tracePt t="33140" x="6375400" y="2536825"/>
          <p14:tracePt t="33153" x="6367463" y="2544763"/>
          <p14:tracePt t="33167" x="6340475" y="2562225"/>
          <p14:tracePt t="33180" x="6296025" y="2571750"/>
          <p14:tracePt t="33197" x="6269038" y="2598738"/>
          <p14:tracePt t="33215" x="6197600" y="2625725"/>
          <p14:tracePt t="33230" x="6188075" y="2625725"/>
          <p14:tracePt t="33247" x="6170613" y="2625725"/>
          <p14:tracePt t="33267" x="6161088" y="2633663"/>
          <p14:tracePt t="33556" x="6161088" y="2643188"/>
          <p14:tracePt t="33568" x="6161088" y="2652713"/>
          <p14:tracePt t="33581" x="6170613" y="2652713"/>
          <p14:tracePt t="33593" x="6180138" y="2660650"/>
          <p14:tracePt t="33620" x="6188075" y="2670175"/>
          <p14:tracePt t="33631" x="6188075" y="2679700"/>
          <p14:tracePt t="33644" x="6197600" y="2687638"/>
          <p14:tracePt t="33656" x="6197600" y="2697163"/>
          <p14:tracePt t="33682" x="6205538" y="2705100"/>
          <p14:tracePt t="33694" x="6215063" y="2714625"/>
          <p14:tracePt t="33758" x="6215063" y="2724150"/>
          <p14:tracePt t="33769" x="6224588" y="2724150"/>
          <p14:tracePt t="33795" x="6232525" y="2724150"/>
          <p14:tracePt t="33807" x="6232525" y="2732088"/>
          <p14:tracePt t="33833" x="6242050" y="2741613"/>
          <p14:tracePt t="33858" x="6251575" y="2751138"/>
          <p14:tracePt t="33883" x="6259513" y="2759075"/>
          <p14:tracePt t="33896" x="6259513" y="2768600"/>
          <p14:tracePt t="33908" x="6259513" y="2776538"/>
          <p14:tracePt t="33921" x="6269038" y="2786063"/>
          <p14:tracePt t="33934" x="6276975" y="2786063"/>
          <p14:tracePt t="33950" x="6276975" y="2803525"/>
          <p14:tracePt t="33971" x="6276975" y="2813050"/>
          <p14:tracePt t="33984" x="6286500" y="2822575"/>
          <p14:tracePt t="34001" x="6286500" y="2830513"/>
          <p14:tracePt t="34034" x="6286500" y="2840038"/>
          <p14:tracePt t="34084" x="6296025" y="2840038"/>
          <p14:tracePt t="34160" x="6296025" y="2847975"/>
          <p14:tracePt t="34186" x="6303963" y="2847975"/>
          <p14:tracePt t="34197" x="6313488" y="2847975"/>
          <p14:tracePt t="34210" x="6313488" y="2857500"/>
          <p14:tracePt t="34223" x="6323013" y="2867025"/>
          <p14:tracePt t="34248" x="6323013" y="2874963"/>
          <p14:tracePt t="34261" x="6330950" y="2874963"/>
          <p14:tracePt t="34286" x="6340475" y="2874963"/>
          <p14:tracePt t="34299" x="6340475" y="2884488"/>
          <p14:tracePt t="34336" x="6348413" y="2884488"/>
          <p14:tracePt t="34425" x="6357938" y="2884488"/>
          <p14:tracePt t="34475" x="6367463" y="2884488"/>
          <p14:tracePt t="34488" x="6375400" y="2894013"/>
          <p14:tracePt t="34513" x="6384925" y="2901950"/>
          <p14:tracePt t="34551" x="6394450" y="2901950"/>
          <p14:tracePt t="34628" x="6402388" y="2901950"/>
          <p14:tracePt t="34651" x="6411913" y="2901950"/>
          <p14:tracePt t="34663" x="6419850" y="2901950"/>
          <p14:tracePt t="34677" x="6429375" y="2901950"/>
          <p14:tracePt t="34702" x="6438900" y="2901950"/>
          <p14:tracePt t="34714" x="6446838" y="2901950"/>
          <p14:tracePt t="34739" x="6456363" y="2901950"/>
          <p14:tracePt t="34778" x="6465888" y="2901950"/>
          <p14:tracePt t="34815" x="6473825" y="2901950"/>
          <p14:tracePt t="34840" x="6483350" y="2901950"/>
          <p14:tracePt t="34941" x="6491288" y="2901950"/>
          <p14:tracePt t="35004" x="6500813" y="2901950"/>
          <p14:tracePt t="35042" x="6510338" y="2901950"/>
          <p14:tracePt t="35067" x="6518275" y="2901950"/>
          <p14:tracePt t="35104" x="6527800" y="2901950"/>
          <p14:tracePt t="35193" x="6537325" y="2901950"/>
          <p14:tracePt t="35306" x="6545263" y="2901950"/>
          <p14:tracePt t="35358" x="6554788" y="2901950"/>
          <p14:tracePt t="35369" x="6562725" y="2901950"/>
          <p14:tracePt t="35394" x="6572250" y="2901950"/>
          <p14:tracePt t="35420" x="6572250" y="2894013"/>
          <p14:tracePt t="35432" x="6581775" y="2894013"/>
          <p14:tracePt t="35457" x="6589713" y="2894013"/>
          <p14:tracePt t="35470" x="6599238" y="2894013"/>
          <p14:tracePt t="35508" x="6608763" y="2884488"/>
          <p14:tracePt t="35545" x="6626225" y="2884488"/>
          <p14:tracePt t="35571" x="6626225" y="2874963"/>
          <p14:tracePt t="35583" x="6634163" y="2874963"/>
          <p14:tracePt t="35608" x="6643688" y="2874963"/>
          <p14:tracePt t="35645" x="6643688" y="2867025"/>
          <p14:tracePt t="35684" x="6653213" y="2867025"/>
          <p14:tracePt t="35722" x="6653213" y="2857500"/>
          <p14:tracePt t="35961" x="6643688" y="2867025"/>
          <p14:tracePt t="35973" x="6626225" y="2874963"/>
          <p14:tracePt t="35985" x="6608763" y="2874963"/>
          <p14:tracePt t="35998" x="6581775" y="2884488"/>
          <p14:tracePt t="36011" x="6562725" y="2894013"/>
          <p14:tracePt t="36027" x="6545263" y="2894013"/>
          <p14:tracePt t="36044" x="6537325" y="2894013"/>
          <p14:tracePt t="36061" x="6518275" y="2894013"/>
          <p14:tracePt t="36094" x="6510338" y="2894013"/>
          <p14:tracePt t="36111" x="6500813" y="2894013"/>
          <p14:tracePt t="36128" x="6491288" y="2894013"/>
          <p14:tracePt t="36160" x="6483350" y="2894013"/>
          <p14:tracePt t="36200" x="6473825" y="2894013"/>
          <p14:tracePt t="36212" x="6465888" y="2901950"/>
          <p14:tracePt t="36225" x="6446838" y="2901950"/>
          <p14:tracePt t="36249" x="6438900" y="2901950"/>
          <p14:tracePt t="36262" x="6419850" y="2911475"/>
          <p14:tracePt t="36275" x="6411913" y="2911475"/>
          <p14:tracePt t="36287" x="6402388" y="2919413"/>
          <p14:tracePt t="36313" x="6394450" y="2919413"/>
          <p14:tracePt t="36325" x="6384925" y="2919413"/>
          <p14:tracePt t="36351" x="6367463" y="2928938"/>
          <p14:tracePt t="36363" x="6357938" y="2928938"/>
          <p14:tracePt t="36375" x="6348413" y="2928938"/>
          <p14:tracePt t="36401" x="6340475" y="2928938"/>
          <p14:tracePt t="36577" x="6340475" y="2938463"/>
          <p14:tracePt t="36703" x="6357938" y="2938463"/>
          <p14:tracePt t="36728" x="6367463" y="2938463"/>
          <p14:tracePt t="36741" x="6394450" y="2938463"/>
          <p14:tracePt t="36753" x="6402388" y="2938463"/>
          <p14:tracePt t="36767" x="6411913" y="2938463"/>
          <p14:tracePt t="36781" x="6419850" y="2938463"/>
          <p14:tracePt t="36798" x="6438900" y="2938463"/>
          <p14:tracePt t="36815" x="6465888" y="2928938"/>
          <p14:tracePt t="36832" x="6483350" y="2928938"/>
          <p14:tracePt t="36849" x="6510338" y="2919413"/>
          <p14:tracePt t="36865" x="6562725" y="2919413"/>
          <p14:tracePt t="36882" x="6589713" y="2919413"/>
          <p14:tracePt t="36898" x="6608763" y="2919413"/>
          <p14:tracePt t="36915" x="6661150" y="2919413"/>
          <p14:tracePt t="36932" x="6688138" y="2919413"/>
          <p14:tracePt t="36948" x="6715125" y="2919413"/>
          <p14:tracePt t="36966" x="6751638" y="2911475"/>
          <p14:tracePt t="36982" x="6769100" y="2911475"/>
          <p14:tracePt t="36999" x="6777038" y="2911475"/>
          <p14:tracePt t="37017" x="6786563" y="2901950"/>
          <p14:tracePt t="37049" x="6796088" y="2901950"/>
          <p14:tracePt t="37269" x="6786563" y="2901950"/>
          <p14:tracePt t="37283" x="6769100" y="2919413"/>
          <p14:tracePt t="37294" x="6759575" y="2928938"/>
          <p14:tracePt t="37307" x="6742113" y="2928938"/>
          <p14:tracePt t="37320" x="6724650" y="2946400"/>
          <p14:tracePt t="37334" x="6697663" y="2955925"/>
          <p14:tracePt t="37350" x="6670675" y="2955925"/>
          <p14:tracePt t="37369" x="6643688" y="2973388"/>
          <p14:tracePt t="37384" x="6626225" y="2973388"/>
          <p14:tracePt t="37401" x="6616700" y="2973388"/>
          <p14:tracePt t="37420" x="6589713" y="2973388"/>
          <p14:tracePt t="37434" x="6562725" y="2973388"/>
          <p14:tracePt t="37452" x="6537325" y="2965450"/>
          <p14:tracePt t="37470" x="6491288" y="2946400"/>
          <p14:tracePt t="37485" x="6483350" y="2938463"/>
          <p14:tracePt t="37502" x="6465888" y="2911475"/>
          <p14:tracePt t="37520" x="6438900" y="2884488"/>
          <p14:tracePt t="37535" x="6411913" y="2867025"/>
          <p14:tracePt t="37552" x="6402388" y="2840038"/>
          <p14:tracePt t="37571" x="6375400" y="2795588"/>
          <p14:tracePt t="37585" x="6375400" y="2776538"/>
          <p14:tracePt t="37602" x="6367463" y="2759075"/>
          <p14:tracePt t="37621" x="6357938" y="2724150"/>
          <p14:tracePt t="37636" x="6357938" y="2697163"/>
          <p14:tracePt t="37652" x="6357938" y="2679700"/>
          <p14:tracePt t="37658" x="6357938" y="2643188"/>
          <p14:tracePt t="37673" x="6357938" y="2616200"/>
          <p14:tracePt t="37686" x="6357938" y="2581275"/>
          <p14:tracePt t="37702" x="6357938" y="2544763"/>
          <p14:tracePt t="37721" x="6348413" y="2490788"/>
          <p14:tracePt t="37736" x="6348413" y="2473325"/>
          <p14:tracePt t="37753" x="6348413" y="2455863"/>
          <p14:tracePt t="37772" x="6340475" y="2428875"/>
          <p14:tracePt t="37786" x="6330950" y="2419350"/>
          <p14:tracePt t="37803" x="6330950" y="2393950"/>
          <p14:tracePt t="37823" x="6330950" y="2366963"/>
          <p14:tracePt t="37837" x="6330950" y="2357438"/>
          <p14:tracePt t="37853" x="6330950" y="2347913"/>
          <p14:tracePt t="37872" x="6330950" y="2330450"/>
          <p14:tracePt t="37903" x="6330950" y="2322513"/>
          <p14:tracePt t="37962" x="6330950" y="2312988"/>
          <p14:tracePt t="38062" x="6323013" y="2312988"/>
          <p14:tracePt t="38087" x="6313488" y="2312988"/>
          <p14:tracePt t="38125" x="6303963" y="2312988"/>
          <p14:tracePt t="38137" x="6296025" y="2312988"/>
          <p14:tracePt t="38175" x="6286500" y="2312988"/>
          <p14:tracePt t="38188" x="6276975" y="2322513"/>
          <p14:tracePt t="38227" x="6276975" y="2330450"/>
          <p14:tracePt t="38251" x="6276975" y="2339975"/>
          <p14:tracePt t="38691" x="6276975" y="2347913"/>
          <p14:tracePt t="38780" x="6276975" y="2357438"/>
          <p14:tracePt t="38804" x="6286500" y="2357438"/>
          <p14:tracePt t="38831" x="6296025" y="2374900"/>
          <p14:tracePt t="38843" x="6296025" y="2384425"/>
          <p14:tracePt t="38855" x="6303963" y="2393950"/>
          <p14:tracePt t="38868" x="6313488" y="2419350"/>
          <p14:tracePt t="38880" x="6323013" y="2438400"/>
          <p14:tracePt t="38894" x="6323013" y="2455863"/>
          <p14:tracePt t="38908" x="6323013" y="2465388"/>
          <p14:tracePt t="38925" x="6323013" y="2482850"/>
          <p14:tracePt t="38944" x="6323013" y="2490788"/>
          <p14:tracePt t="38969" x="6323013" y="2500313"/>
          <p14:tracePt t="39019" x="6323013" y="2509838"/>
          <p14:tracePt t="39031" x="6323013" y="2517775"/>
          <p14:tracePt t="39069" x="6323013" y="2527300"/>
          <p14:tracePt t="39183" x="6323013" y="2536825"/>
          <p14:tracePt t="39246" x="6323013" y="2554288"/>
          <p14:tracePt t="39258" x="6330950" y="2554288"/>
          <p14:tracePt t="39270" x="6330950" y="2562225"/>
          <p14:tracePt t="39283" x="6340475" y="2589213"/>
          <p14:tracePt t="39297" x="6357938" y="2643188"/>
          <p14:tracePt t="39310" x="6375400" y="2705100"/>
          <p14:tracePt t="39327" x="6384925" y="2768600"/>
          <p14:tracePt t="39346" x="6411913" y="2840038"/>
          <p14:tracePt t="39361" x="6411913" y="2867025"/>
          <p14:tracePt t="39377" x="6429375" y="2928938"/>
          <p14:tracePt t="39396" x="6446838" y="3036888"/>
          <p14:tracePt t="39411" x="6456363" y="3089275"/>
          <p14:tracePt t="39428" x="6465888" y="3116263"/>
          <p14:tracePt t="39446" x="6483350" y="3160713"/>
          <p14:tracePt t="39461" x="6483350" y="3187700"/>
          <p14:tracePt t="39478" x="6483350" y="3224213"/>
          <p14:tracePt t="39497" x="6500813" y="3286125"/>
          <p14:tracePt t="39511" x="6500813" y="3303588"/>
          <p14:tracePt t="39528" x="6510338" y="3313113"/>
          <p14:tracePt t="39547" x="6510338" y="3330575"/>
          <p14:tracePt t="39562" x="6510338" y="3340100"/>
          <p14:tracePt t="39599" x="6518275" y="3340100"/>
          <p14:tracePt t="39736" x="6518275" y="3322638"/>
          <p14:tracePt t="39749" x="6518275" y="3303588"/>
          <p14:tracePt t="39761" x="6510338" y="3276600"/>
          <p14:tracePt t="39774" x="6500813" y="3251200"/>
          <p14:tracePt t="39786" x="6500813" y="3232150"/>
          <p14:tracePt t="39799" x="6491288" y="3214688"/>
          <p14:tracePt t="39813" x="6483350" y="3197225"/>
          <p14:tracePt t="39830" x="6473825" y="3170238"/>
          <p14:tracePt t="39848" x="6456363" y="3125788"/>
          <p14:tracePt t="39863" x="6446838" y="3098800"/>
          <p14:tracePt t="39880" x="6438900" y="3071813"/>
          <p14:tracePt t="39898" x="6411913" y="3000375"/>
          <p14:tracePt t="39913" x="6411913" y="2973388"/>
          <p14:tracePt t="39930" x="6402388" y="2955925"/>
          <p14:tracePt t="39949" x="6384925" y="2911475"/>
          <p14:tracePt t="39964" x="6367463" y="2874963"/>
          <p14:tracePt t="39980" x="6348413" y="2847975"/>
          <p14:tracePt t="39997" x="6340475" y="2822575"/>
          <p14:tracePt t="40014" x="6323013" y="2768600"/>
          <p14:tracePt t="40030" x="6313488" y="2751138"/>
          <p14:tracePt t="40049" x="6303963" y="2732088"/>
          <p14:tracePt t="40064" x="6296025" y="2724150"/>
          <p14:tracePt t="40081" x="6296025" y="2714625"/>
          <p14:tracePt t="40098" x="6286500" y="2705100"/>
          <p14:tracePt t="40115" x="6276975" y="2687638"/>
          <p14:tracePt t="40139" x="6276975" y="2679700"/>
          <p14:tracePt t="40152" x="6269038" y="2670175"/>
          <p14:tracePt t="40165" x="6269038" y="2660650"/>
          <p14:tracePt t="40181" x="6269038" y="2652713"/>
          <p14:tracePt t="40467" x="6269038" y="2660650"/>
          <p14:tracePt t="40504" x="6269038" y="2679700"/>
          <p14:tracePt t="40530" x="6269038" y="2687638"/>
          <p14:tracePt t="40542" x="6276975" y="2705100"/>
          <p14:tracePt t="40554" x="6286500" y="2724150"/>
          <p14:tracePt t="40569" x="6303963" y="2751138"/>
          <p14:tracePt t="40583" x="6313488" y="2768600"/>
          <p14:tracePt t="40600" x="6330950" y="2803525"/>
          <p14:tracePt t="40617" x="6348413" y="2840038"/>
          <p14:tracePt t="40633" x="6357938" y="2847975"/>
          <p14:tracePt t="40650" x="6357938" y="2874963"/>
          <p14:tracePt t="40667" x="6384925" y="2894013"/>
          <p14:tracePt t="40684" x="6384925" y="2911475"/>
          <p14:tracePt t="40701" x="6402388" y="2919413"/>
          <p14:tracePt t="40717" x="6402388" y="2928938"/>
          <p14:tracePt t="40734" x="6411913" y="2938463"/>
          <p14:tracePt t="40768" x="6411913" y="2946400"/>
          <p14:tracePt t="40781" x="6411913" y="2955925"/>
          <p14:tracePt t="40794" x="6419850" y="2955925"/>
          <p14:tracePt t="40805" x="6419850" y="2965450"/>
          <p14:tracePt t="40832" x="6429375" y="2965450"/>
          <p14:tracePt t="40882" x="6438900" y="2965450"/>
          <p14:tracePt t="40945" x="6438900" y="2973388"/>
          <p14:tracePt t="40957" x="6446838" y="2973388"/>
          <p14:tracePt t="40983" x="6456363" y="2973388"/>
          <p14:tracePt t="41008" x="6465888" y="2973388"/>
          <p14:tracePt t="41020" x="6473825" y="2973388"/>
          <p14:tracePt t="41058" x="6483350" y="2973388"/>
          <p14:tracePt t="41083" x="6491288" y="2973388"/>
          <p14:tracePt t="41096" x="6500813" y="2973388"/>
          <p14:tracePt t="41108" x="6510338" y="2973388"/>
          <p14:tracePt t="41146" x="6518275" y="2965450"/>
          <p14:tracePt t="41172" x="6527800" y="2965450"/>
          <p14:tracePt t="41184" x="6527800" y="2955925"/>
          <p14:tracePt t="41210" x="6527800" y="2946400"/>
          <p14:tracePt t="41221" x="6537325" y="2946400"/>
          <p14:tracePt t="41247" x="6545263" y="2946400"/>
          <p14:tracePt t="41285" x="6554788" y="2938463"/>
          <p14:tracePt t="41322" x="6562725" y="2928938"/>
          <p14:tracePt t="41347" x="6581775" y="2919413"/>
          <p14:tracePt t="41362" x="6589713" y="2911475"/>
          <p14:tracePt t="41373" x="6608763" y="2911475"/>
          <p14:tracePt t="41387" x="6626225" y="2894013"/>
          <p14:tracePt t="41404" x="6634163" y="2884488"/>
          <p14:tracePt t="41423" x="6661150" y="2847975"/>
          <p14:tracePt t="41438" x="6670675" y="2840038"/>
          <p14:tracePt t="41454" x="6680200" y="2813050"/>
          <p14:tracePt t="41473" x="6697663" y="2786063"/>
          <p14:tracePt t="41488" x="6715125" y="2768600"/>
          <p14:tracePt t="41505" x="6715125" y="2759075"/>
          <p14:tracePt t="41523" x="6732588" y="2732088"/>
          <p14:tracePt t="41538" x="6732588" y="2724150"/>
          <p14:tracePt t="41555" x="6742113" y="2714625"/>
          <p14:tracePt t="41574" x="6742113" y="2697163"/>
          <p14:tracePt t="41588" x="6742113" y="2687638"/>
          <p14:tracePt t="41605" x="6742113" y="2670175"/>
          <p14:tracePt t="41624" x="6742113" y="2652713"/>
          <p14:tracePt t="41638" x="6742113" y="2633663"/>
          <p14:tracePt t="41655" x="6724650" y="2608263"/>
          <p14:tracePt t="41674" x="6697663" y="2571750"/>
          <p14:tracePt t="41689" x="6670675" y="2554288"/>
          <p14:tracePt t="41706" x="6653213" y="2536825"/>
          <p14:tracePt t="41725" x="6581775" y="2500313"/>
          <p14:tracePt t="41739" x="6554788" y="2482850"/>
          <p14:tracePt t="41756" x="6510338" y="2455863"/>
          <p14:tracePt t="41774" x="6419850" y="2428875"/>
          <p14:tracePt t="41789" x="6367463" y="2411413"/>
          <p14:tracePt t="41806" x="6303963" y="2384425"/>
          <p14:tracePt t="41825" x="6215063" y="2347913"/>
          <p14:tracePt t="41840" x="6170613" y="2339975"/>
          <p14:tracePt t="41856" x="6126163" y="2322513"/>
          <p14:tracePt t="41875" x="6018213" y="2295525"/>
          <p14:tracePt t="41890" x="5991225" y="2286000"/>
          <p14:tracePt t="41907" x="5965825" y="2276475"/>
          <p14:tracePt t="41926" x="5938838" y="2251075"/>
          <p14:tracePt t="41940" x="5929313" y="2241550"/>
          <p14:tracePt t="41957" x="5911850" y="2224088"/>
          <p14:tracePt t="41976" x="5884863" y="2205038"/>
          <p14:tracePt t="41990" x="5867400" y="2187575"/>
          <p14:tracePt t="42007" x="5857875" y="2179638"/>
          <p14:tracePt t="42024" x="5840413" y="2160588"/>
          <p14:tracePt t="42040" x="5813425" y="2125663"/>
          <p14:tracePt t="42057" x="5813425" y="2108200"/>
          <p14:tracePt t="42075" x="5795963" y="2098675"/>
          <p14:tracePt t="42091" x="5786438" y="2062163"/>
          <p14:tracePt t="42108" x="5776913" y="2044700"/>
          <p14:tracePt t="42125" x="5776913" y="2027238"/>
          <p14:tracePt t="42141" x="5768975" y="2017713"/>
          <p14:tracePt t="42174" x="5768975" y="2009775"/>
          <p14:tracePt t="42316" x="5776913" y="2009775"/>
          <p14:tracePt t="42329" x="5786438" y="2009775"/>
          <p14:tracePt t="42343" x="5795963" y="2027238"/>
          <p14:tracePt t="42354" x="5813425" y="2044700"/>
          <p14:tracePt t="42367" x="5840413" y="2089150"/>
          <p14:tracePt t="42380" x="5867400" y="2143125"/>
          <p14:tracePt t="42392" x="5894388" y="2197100"/>
          <p14:tracePt t="42409" x="5929313" y="2259013"/>
          <p14:tracePt t="42426" x="5965825" y="2312988"/>
          <p14:tracePt t="42442" x="6027738" y="2419350"/>
          <p14:tracePt t="42460" x="6054725" y="2473325"/>
          <p14:tracePt t="42476" x="6081713" y="2509838"/>
          <p14:tracePt t="42493" x="6126163" y="2608263"/>
          <p14:tracePt t="42509" x="6143625" y="2633663"/>
          <p14:tracePt t="42526" x="6161088" y="2679700"/>
          <p14:tracePt t="42543" x="6215063" y="2768600"/>
          <p14:tracePt t="42560" x="6232525" y="2803525"/>
          <p14:tracePt t="42577" x="6242050" y="2830513"/>
          <p14:tracePt t="42593" x="6276975" y="2884488"/>
          <p14:tracePt t="42610" x="6286500" y="2911475"/>
          <p14:tracePt t="42627" x="6303963" y="2938463"/>
          <p14:tracePt t="42644" x="6323013" y="2982913"/>
          <p14:tracePt t="42660" x="6340475" y="3017838"/>
          <p14:tracePt t="42677" x="6348413" y="3044825"/>
          <p14:tracePt t="42694" x="6367463" y="3098800"/>
          <p14:tracePt t="42710" x="6375400" y="3125788"/>
          <p14:tracePt t="42727" x="6384925" y="3143250"/>
          <p14:tracePt t="42734" x="6394450" y="3170238"/>
          <p14:tracePt t="42746" x="6402388" y="3197225"/>
          <p14:tracePt t="42761" x="6402388" y="3232150"/>
          <p14:tracePt t="42778" x="6411913" y="3259138"/>
          <p14:tracePt t="42794" x="6419850" y="3303588"/>
          <p14:tracePt t="42812" x="6429375" y="3330575"/>
          <p14:tracePt t="42828" x="6429375" y="3348038"/>
          <p14:tracePt t="42845" x="6438900" y="3394075"/>
          <p14:tracePt t="42861" x="6438900" y="3419475"/>
          <p14:tracePt t="42878" x="6446838" y="3446463"/>
          <p14:tracePt t="42895" x="6446838" y="3509963"/>
          <p14:tracePt t="42912" x="6446838" y="3527425"/>
          <p14:tracePt t="42928" x="6446838" y="3544888"/>
          <p14:tracePt t="42946" x="6446838" y="3581400"/>
          <p14:tracePt t="42962" x="6446838" y="3598863"/>
          <p14:tracePt t="42978" x="6446838" y="3616325"/>
          <p14:tracePt t="42996" x="6446838" y="3670300"/>
          <p14:tracePt t="43013" x="6438900" y="3687763"/>
          <p14:tracePt t="43029" x="6438900" y="3697288"/>
          <p14:tracePt t="43046" x="6429375" y="3732213"/>
          <p14:tracePt t="43062" x="6419850" y="3732213"/>
          <p14:tracePt t="43080" x="6419850" y="3741738"/>
          <p14:tracePt t="43097" x="6419850" y="3759200"/>
          <p14:tracePt t="43112" x="6411913" y="3759200"/>
          <p14:tracePt t="43147" x="6411913" y="3768725"/>
          <p14:tracePt t="43162" x="6402388" y="3776663"/>
          <p14:tracePt t="43179" x="6402388" y="3786188"/>
          <p14:tracePt t="43224" x="6402388" y="3795713"/>
          <p14:tracePt t="43349" x="6411913" y="3795713"/>
          <p14:tracePt t="43362" x="6419850" y="3795713"/>
          <p14:tracePt t="43374" x="6429375" y="3795713"/>
          <p14:tracePt t="43389" x="6446838" y="3795713"/>
          <p14:tracePt t="43400" x="6456363" y="3795713"/>
          <p14:tracePt t="43414" x="6465888" y="3786188"/>
          <p14:tracePt t="43437" x="6473825" y="3786188"/>
          <p14:tracePt t="43462" x="6483350" y="3786188"/>
          <p14:tracePt t="43475" x="6491288" y="3776663"/>
          <p14:tracePt t="43525" x="6491288" y="3768725"/>
          <p14:tracePt t="43538" x="6500813" y="3768725"/>
          <p14:tracePt t="43563" x="6500813" y="3759200"/>
          <p14:tracePt t="43576" x="6510338" y="3751263"/>
          <p14:tracePt t="43601" x="6518275" y="3741738"/>
          <p14:tracePt t="43626" x="6527800" y="3741738"/>
          <p14:tracePt t="43638" x="6527800" y="3732213"/>
          <p14:tracePt t="43652" x="6527800" y="3724275"/>
          <p14:tracePt t="43665" x="6537325" y="3714750"/>
          <p14:tracePt t="43690" x="6537325" y="3697288"/>
          <p14:tracePt t="43704" x="6545263" y="3687763"/>
          <p14:tracePt t="43717" x="6554788" y="3670300"/>
          <p14:tracePt t="43732" x="6554788" y="3660775"/>
          <p14:tracePt t="43751" x="6554788" y="3633788"/>
          <p14:tracePt t="43766" x="6562725" y="3608388"/>
          <p14:tracePt t="43782" x="6562725" y="3589338"/>
          <p14:tracePt t="43801" x="6581775" y="3527425"/>
          <p14:tracePt t="43816" x="6589713" y="3490913"/>
          <p14:tracePt t="43833" x="6589713" y="3455988"/>
          <p14:tracePt t="43852" x="6589713" y="3394075"/>
          <p14:tracePt t="43866" x="6589713" y="3357563"/>
          <p14:tracePt t="43883" x="6589713" y="3303588"/>
          <p14:tracePt t="43902" x="6589713" y="3205163"/>
          <p14:tracePt t="43916" x="6589713" y="3170238"/>
          <p14:tracePt t="43933" x="6589713" y="3152775"/>
          <p14:tracePt t="43953" x="6589713" y="3098800"/>
          <p14:tracePt t="43967" x="6589713" y="3071813"/>
          <p14:tracePt t="43984" x="6581775" y="3009900"/>
          <p14:tracePt t="44003" x="6554788" y="2919413"/>
          <p14:tracePt t="44017" x="6545263" y="2894013"/>
          <p14:tracePt t="44034" x="6545263" y="2867025"/>
          <p14:tracePt t="44053" x="6518275" y="2822575"/>
          <p14:tracePt t="44067" x="6518275" y="2786063"/>
          <p14:tracePt t="44084" x="6500813" y="2751138"/>
          <p14:tracePt t="44103" x="6465888" y="2679700"/>
          <p14:tracePt t="44117" x="6456363" y="2652713"/>
          <p14:tracePt t="44135" x="6438900" y="2625725"/>
          <p14:tracePt t="44154" x="6411913" y="2589213"/>
          <p14:tracePt t="44168" x="6402388" y="2571750"/>
          <p14:tracePt t="44184" x="6384925" y="2544763"/>
          <p14:tracePt t="44204" x="6357938" y="2490788"/>
          <p14:tracePt t="44218" x="6348413" y="2473325"/>
          <p14:tracePt t="44235" x="6330950" y="2446338"/>
          <p14:tracePt t="44251" x="6313488" y="2428875"/>
          <p14:tracePt t="44268" x="6276975" y="2393950"/>
          <p14:tracePt t="44285" x="6259513" y="2374900"/>
          <p14:tracePt t="44302" x="6242050" y="2366963"/>
          <p14:tracePt t="44318" x="6224588" y="2330450"/>
          <p14:tracePt t="44335" x="6215063" y="2322513"/>
          <p14:tracePt t="44353" x="6197600" y="2286000"/>
          <p14:tracePt t="44369" x="6180138" y="2276475"/>
          <p14:tracePt t="44385" x="6170613" y="2259013"/>
          <p14:tracePt t="44402" x="6170613" y="2251075"/>
          <p14:tracePt t="44419" x="6161088" y="2241550"/>
          <p14:tracePt t="44436" x="6161088" y="2232025"/>
          <p14:tracePt t="44910" x="6161088" y="2241550"/>
          <p14:tracePt t="44935" x="6161088" y="2251075"/>
          <p14:tracePt t="44947" x="6161088" y="2259013"/>
          <p14:tracePt t="46483" x="6161088" y="2276475"/>
          <p14:tracePt t="46495" x="6161088" y="2312988"/>
          <p14:tracePt t="46507" x="6161088" y="2393950"/>
          <p14:tracePt t="46520" x="6180138" y="2473325"/>
          <p14:tracePt t="46532" x="6197600" y="2544763"/>
          <p14:tracePt t="46547" x="6215063" y="2608263"/>
          <p14:tracePt t="46563" x="6224588" y="2643188"/>
          <p14:tracePt t="46581" x="6269038" y="2776538"/>
          <p14:tracePt t="46597" x="6286500" y="2822575"/>
          <p14:tracePt t="46613" x="6296025" y="2867025"/>
          <p14:tracePt t="46632" x="6313488" y="2919413"/>
          <p14:tracePt t="46646" x="6313488" y="2946400"/>
          <p14:tracePt t="46664" x="6313488" y="2965450"/>
          <p14:tracePt t="46682" x="6323013" y="2990850"/>
          <p14:tracePt t="46697" x="6330950" y="3000375"/>
          <p14:tracePt t="46714" x="6330950" y="3009900"/>
          <p14:tracePt t="46732" x="6330950" y="3017838"/>
          <p14:tracePt t="46747" x="6330950" y="3027363"/>
          <p14:tracePt t="46771" x="6340475" y="3036888"/>
          <p14:tracePt t="46798" x="6348413" y="3044825"/>
          <p14:tracePt t="46809" x="6348413" y="3054350"/>
          <p14:tracePt t="46822" x="6348413" y="3071813"/>
          <p14:tracePt t="46835" x="6357938" y="3081338"/>
          <p14:tracePt t="46848" x="6367463" y="3098800"/>
          <p14:tracePt t="46864" x="6367463" y="3108325"/>
          <p14:tracePt t="46883" x="6375400" y="3125788"/>
          <p14:tracePt t="46898" x="6394450" y="3143250"/>
          <p14:tracePt t="46915" x="6402388" y="3160713"/>
          <p14:tracePt t="46931" x="6411913" y="3170238"/>
          <p14:tracePt t="46948" x="6429375" y="3187700"/>
          <p14:tracePt t="46965" x="6429375" y="3197225"/>
          <p14:tracePt t="46985" x="6446838" y="3205163"/>
          <p14:tracePt t="46999" x="6456363" y="3214688"/>
          <p14:tracePt t="47032" x="6473825" y="3224213"/>
          <p14:tracePt t="47049" x="6500813" y="3232150"/>
          <p14:tracePt t="47065" x="6510338" y="3232150"/>
          <p14:tracePt t="47082" x="6527800" y="3232150"/>
          <p14:tracePt t="47099" x="6537325" y="3232150"/>
          <p14:tracePt t="47132" x="6554788" y="3232150"/>
          <p14:tracePt t="47151" x="6562725" y="3232150"/>
          <p14:tracePt t="47175" x="6572250" y="3232150"/>
          <p14:tracePt t="47186" x="6581775" y="3224213"/>
          <p14:tracePt t="47200" x="6589713" y="3224213"/>
          <p14:tracePt t="47224" x="6599238" y="3214688"/>
          <p14:tracePt t="47237" x="6608763" y="3214688"/>
          <p14:tracePt t="47250" x="6616700" y="3205163"/>
          <p14:tracePt t="47288" x="6626225" y="3197225"/>
          <p14:tracePt t="47299" x="6634163" y="3187700"/>
          <p14:tracePt t="47326" x="6643688" y="3187700"/>
          <p14:tracePt t="47337" x="6653213" y="3179763"/>
          <p14:tracePt t="47351" x="6661150" y="3179763"/>
          <p14:tracePt t="47363" x="6680200" y="3170238"/>
          <p14:tracePt t="47375" x="6697663" y="3170238"/>
          <p14:tracePt t="47388" x="6705600" y="3160713"/>
          <p14:tracePt t="47402" x="6715125" y="3152775"/>
          <p14:tracePt t="47417" x="6732588" y="3152775"/>
          <p14:tracePt t="47434" x="6742113" y="3143250"/>
          <p14:tracePt t="47451" x="6813550" y="3108325"/>
          <p14:tracePt t="47468" x="6858000" y="3089275"/>
          <p14:tracePt t="47484" x="6894513" y="3062288"/>
          <p14:tracePt t="47501" x="6946900" y="3017838"/>
          <p14:tracePt t="47518" x="6965950" y="3009900"/>
          <p14:tracePt t="47534" x="6965950" y="2990850"/>
          <p14:tracePt t="47551" x="6983413" y="2973388"/>
          <p14:tracePt t="47568" x="6991350" y="2973388"/>
          <p14:tracePt t="47585" x="7000875" y="2965450"/>
          <p14:tracePt t="47601" x="7018338" y="2946400"/>
          <p14:tracePt t="47618" x="7027863" y="2946400"/>
          <p14:tracePt t="47635" x="7045325" y="2928938"/>
          <p14:tracePt t="47652" x="7054850" y="2911475"/>
          <p14:tracePt t="47668" x="7062788" y="2901950"/>
          <p14:tracePt t="47685" x="7072313" y="2894013"/>
          <p14:tracePt t="47702" x="7089775" y="2847975"/>
          <p14:tracePt t="47719" x="7099300" y="2822575"/>
          <p14:tracePt t="47735" x="7099300" y="2803525"/>
          <p14:tracePt t="47752" x="7099300" y="2768600"/>
          <p14:tracePt t="47769" x="7099300" y="2751138"/>
          <p14:tracePt t="47786" x="7099300" y="2732088"/>
          <p14:tracePt t="47803" x="7099300" y="2705100"/>
          <p14:tracePt t="47819" x="7099300" y="2687638"/>
          <p14:tracePt t="47836" x="7099300" y="2660650"/>
          <p14:tracePt t="47854" x="7072313" y="2598738"/>
          <p14:tracePt t="47869" x="7054850" y="2571750"/>
          <p14:tracePt t="47886" x="7045325" y="2554288"/>
          <p14:tracePt t="47904" x="7010400" y="2517775"/>
          <p14:tracePt t="47920" x="6991350" y="2500313"/>
          <p14:tracePt t="47936" x="6973888" y="2490788"/>
          <p14:tracePt t="47954" x="6938963" y="2446338"/>
          <p14:tracePt t="47970" x="6929438" y="2428875"/>
          <p14:tracePt t="47986" x="6902450" y="2401888"/>
          <p14:tracePt t="48005" x="6867525" y="2347913"/>
          <p14:tracePt t="48020" x="6858000" y="2339975"/>
          <p14:tracePt t="48037" x="6840538" y="2330450"/>
          <p14:tracePt t="48054" x="6804025" y="2312988"/>
          <p14:tracePt t="48071" x="6796088" y="2312988"/>
          <p14:tracePt t="48087" x="6777038" y="2312988"/>
          <p14:tracePt t="48105" x="6751638" y="2303463"/>
          <p14:tracePt t="48121" x="6742113" y="2295525"/>
          <p14:tracePt t="48137" x="6724650" y="2295525"/>
          <p14:tracePt t="48156" x="6705600" y="2295525"/>
          <p14:tracePt t="48171" x="6697663" y="2295525"/>
          <p14:tracePt t="48188" x="6670675" y="2295525"/>
          <p14:tracePt t="48206" x="6616700" y="2295525"/>
          <p14:tracePt t="48221" x="6581775" y="2295525"/>
          <p14:tracePt t="48238" x="6545263" y="2295525"/>
          <p14:tracePt t="48243" x="6518275" y="2286000"/>
          <p14:tracePt t="48256" x="6491288" y="2286000"/>
          <p14:tracePt t="48271" x="6473825" y="2286000"/>
          <p14:tracePt t="48288" x="6456363" y="2286000"/>
          <p14:tracePt t="48307" x="6429375" y="2286000"/>
          <p14:tracePt t="48321" x="6419850" y="2286000"/>
          <p14:tracePt t="48357" x="6402388" y="2286000"/>
          <p14:tracePt t="48372" x="6394450" y="2286000"/>
          <p14:tracePt t="48395" x="6384925" y="2286000"/>
          <p14:tracePt t="48409" x="6375400" y="2286000"/>
          <p14:tracePt t="48433" x="6367463" y="2286000"/>
          <p14:tracePt t="48458" x="6348413" y="2286000"/>
          <p14:tracePt t="48471" x="6348413" y="2295525"/>
          <p14:tracePt t="48483" x="6340475" y="2303463"/>
          <p14:tracePt t="48496" x="6340475" y="2312988"/>
          <p14:tracePt t="48509" x="6323013" y="2322513"/>
          <p14:tracePt t="48523" x="6323013" y="2330450"/>
          <p14:tracePt t="48539" x="6313488" y="2347913"/>
          <p14:tracePt t="48558" x="6296025" y="2366963"/>
          <p14:tracePt t="48573" x="6296025" y="2384425"/>
          <p14:tracePt t="48590" x="6286500" y="2393950"/>
          <p14:tracePt t="48609" x="6276975" y="2428875"/>
          <p14:tracePt t="48623" x="6269038" y="2455863"/>
          <p14:tracePt t="48640" x="6259513" y="2490788"/>
          <p14:tracePt t="48659" x="6242050" y="2562225"/>
          <p14:tracePt t="48673" x="6242050" y="2589213"/>
          <p14:tracePt t="48690" x="6242050" y="2616200"/>
          <p14:tracePt t="48709" x="6242050" y="2660650"/>
          <p14:tracePt t="48724" x="6242050" y="2679700"/>
          <p14:tracePt t="48741" x="6242050" y="2687638"/>
          <p14:tracePt t="48747" x="6242050" y="2705100"/>
          <p14:tracePt t="48761" x="6242050" y="2714625"/>
          <p14:tracePt t="48774" x="6242050" y="2732088"/>
          <p14:tracePt t="48791" x="6242050" y="2751138"/>
          <p14:tracePt t="48809" x="6242050" y="2776538"/>
          <p14:tracePt t="48824" x="6251575" y="2795588"/>
          <p14:tracePt t="48841" x="6259513" y="2803525"/>
          <p14:tracePt t="48860" x="6259513" y="2822575"/>
          <p14:tracePt t="48874" x="6269038" y="2822575"/>
          <p14:tracePt t="48891" x="6269038" y="2840038"/>
          <p14:tracePt t="48908" x="6276975" y="2840038"/>
          <p14:tracePt t="48925" x="6296025" y="2847975"/>
          <p14:tracePt t="48941" x="6296025" y="2867025"/>
          <p14:tracePt t="48959" x="6303963" y="2867025"/>
          <p14:tracePt t="48975" x="6323013" y="2894013"/>
          <p14:tracePt t="48992" x="6330950" y="2901950"/>
          <p14:tracePt t="49011" x="6348413" y="2928938"/>
          <p14:tracePt t="49025" x="6348413" y="2946400"/>
          <p14:tracePt t="49042" x="6367463" y="2955925"/>
          <p14:tracePt t="49059" x="6375400" y="2965450"/>
          <p14:tracePt t="49075" x="6394450" y="2990850"/>
          <p14:tracePt t="49092" x="6411913" y="3009900"/>
          <p14:tracePt t="49109" x="6419850" y="3017838"/>
          <p14:tracePt t="49126" x="6446838" y="3036888"/>
          <p14:tracePt t="49142" x="6456363" y="3054350"/>
          <p14:tracePt t="49159" x="6473825" y="3062288"/>
          <p14:tracePt t="49176" x="6510338" y="3089275"/>
          <p14:tracePt t="49193" x="6537325" y="3108325"/>
          <p14:tracePt t="49210" x="6545263" y="3133725"/>
          <p14:tracePt t="49226" x="6572250" y="3160713"/>
          <p14:tracePt t="49243" x="6589713" y="3170238"/>
          <p14:tracePt t="49260" x="6599238" y="3179763"/>
          <p14:tracePt t="49278" x="6608763" y="3187700"/>
          <p14:tracePt t="49293" x="6616700" y="3187700"/>
          <p14:tracePt t="49315" x="6626225" y="3187700"/>
          <p14:tracePt t="49390" x="6634163" y="3187700"/>
          <p14:tracePt t="49454" x="6643688" y="3187700"/>
          <p14:tracePt t="49465" x="6653213" y="3187700"/>
          <p14:tracePt t="49479" x="6653213" y="3179763"/>
          <p14:tracePt t="49494" x="6653213" y="3160713"/>
          <p14:tracePt t="49511" x="6653213" y="3143250"/>
          <p14:tracePt t="49528" x="6653213" y="3116263"/>
          <p14:tracePt t="49544" x="6653213" y="3098800"/>
          <p14:tracePt t="49561" x="6653213" y="3071813"/>
          <p14:tracePt t="49578" x="6616700" y="2982913"/>
          <p14:tracePt t="49595" x="6581775" y="2901950"/>
          <p14:tracePt t="49611" x="6537325" y="2803525"/>
          <p14:tracePt t="49628" x="6446838" y="2633663"/>
          <p14:tracePt t="49645" x="6402388" y="2527300"/>
          <p14:tracePt t="49662" x="6375400" y="2446338"/>
          <p14:tracePt t="49679" x="6286500" y="2330450"/>
          <p14:tracePt t="49695" x="6269038" y="2286000"/>
          <p14:tracePt t="49712" x="6251575" y="2251075"/>
          <p14:tracePt t="49729" x="6232525" y="2197100"/>
          <p14:tracePt t="49745" x="6232525" y="2187575"/>
          <p14:tracePt t="49762" x="6232525" y="2179638"/>
          <p14:tracePt t="49793" x="6232525" y="2170113"/>
          <p14:tracePt t="49843" x="6232525" y="2160588"/>
          <p14:tracePt t="49868" x="6232525" y="2152650"/>
          <p14:tracePt t="49906" x="6242050" y="2152650"/>
          <p14:tracePt t="49919" x="6251575" y="2152650"/>
          <p14:tracePt t="49944" x="6259513" y="2152650"/>
          <p14:tracePt t="49956" x="6269038" y="2152650"/>
          <p14:tracePt t="49969" x="6296025" y="2152650"/>
          <p14:tracePt t="49982" x="6323013" y="2170113"/>
          <p14:tracePt t="49996" x="6357938" y="2197100"/>
          <p14:tracePt t="50014" x="6411913" y="2241550"/>
          <p14:tracePt t="50031" x="6562725" y="2339975"/>
          <p14:tracePt t="50047" x="6616700" y="2374900"/>
          <p14:tracePt t="50064" x="6661150" y="2411413"/>
          <p14:tracePt t="50082" x="6742113" y="2482850"/>
          <p14:tracePt t="50097" x="6786563" y="2536825"/>
          <p14:tracePt t="50114" x="6840538" y="2581275"/>
          <p14:tracePt t="50131" x="6902450" y="2660650"/>
          <p14:tracePt t="50148" x="6938963" y="2687638"/>
          <p14:tracePt t="50164" x="6956425" y="2714625"/>
          <p14:tracePt t="50182" x="7010400" y="2751138"/>
          <p14:tracePt t="50197" x="7027863" y="2768600"/>
          <p14:tracePt t="50214" x="7062788" y="2803525"/>
          <p14:tracePt t="50233" x="7099300" y="2840038"/>
          <p14:tracePt t="50248" x="7116763" y="2867025"/>
          <p14:tracePt t="50265" x="7126288" y="2874963"/>
          <p14:tracePt t="50283" x="7134225" y="2894013"/>
          <p14:tracePt t="50298" x="7143750" y="2901950"/>
          <p14:tracePt t="50315" x="7143750" y="2911475"/>
          <p14:tracePt t="50333" x="7143750" y="2919413"/>
          <p14:tracePt t="50348" x="7143750" y="2928938"/>
          <p14:tracePt t="50383" x="7143750" y="2938463"/>
          <p14:tracePt t="50422" x="7143750" y="2946400"/>
          <p14:tracePt t="50536" x="7143750" y="2919413"/>
          <p14:tracePt t="50547" x="7143750" y="2894013"/>
          <p14:tracePt t="50561" x="7143750" y="2803525"/>
          <p14:tracePt t="50573" x="7126288" y="2732088"/>
          <p14:tracePt t="50587" x="7108825" y="2652713"/>
          <p14:tracePt t="50599" x="7099300" y="2616200"/>
          <p14:tracePt t="50616" x="7072313" y="2571750"/>
          <p14:tracePt t="50635" x="7018338" y="2473325"/>
          <p14:tracePt t="50650" x="6983413" y="2401888"/>
          <p14:tracePt t="50667" x="6946900" y="2347913"/>
          <p14:tracePt t="50686" x="6894513" y="2268538"/>
          <p14:tracePt t="50700" x="6875463" y="2224088"/>
          <p14:tracePt t="50717" x="6858000" y="2179638"/>
          <p14:tracePt t="50736" x="6831013" y="2133600"/>
          <p14:tracePt t="50750" x="6831013" y="2125663"/>
          <p14:tracePt t="50767" x="6831013" y="2116138"/>
          <p14:tracePt t="50785" x="6823075" y="2108200"/>
          <p14:tracePt t="50801" x="6823075" y="2098675"/>
          <p14:tracePt t="50817" x="6813550" y="2098675"/>
          <p14:tracePt t="50834" x="6804025" y="2098675"/>
          <p14:tracePt t="50851" x="6804025" y="2089150"/>
          <p14:tracePt t="50867" x="6796088" y="2089150"/>
          <p14:tracePt t="50900" x="6786563" y="2081213"/>
          <p14:tracePt t="50926" x="6769100" y="2071688"/>
          <p14:tracePt t="50938" x="6751638" y="2054225"/>
          <p14:tracePt t="50951" x="6715125" y="2027238"/>
          <p14:tracePt t="50963" x="6599238" y="1955800"/>
          <p14:tracePt t="50976" x="6473825" y="1874838"/>
          <p14:tracePt t="50989" x="6411913" y="1830388"/>
          <p14:tracePt t="51002" x="6367463" y="1803400"/>
          <p14:tracePt t="51018" x="6323013" y="1768475"/>
          <p14:tracePt t="51037" x="6276975" y="1731963"/>
          <p14:tracePt t="51052" x="6259513" y="1724025"/>
          <p14:tracePt t="51069" x="6242050" y="1704975"/>
          <p14:tracePt t="51085" x="6232525" y="1697038"/>
          <p14:tracePt t="51102" x="6215063" y="1679575"/>
          <p14:tracePt t="51119" x="6205538" y="1670050"/>
          <p14:tracePt t="51136" x="6205538" y="1660525"/>
          <p14:tracePt t="51152" x="6197600" y="1652588"/>
          <p14:tracePt t="51169" x="6197600" y="1643063"/>
          <p14:tracePt t="51186" x="6197600" y="1633538"/>
          <p14:tracePt t="51203" x="6197600" y="1625600"/>
          <p14:tracePt t="51219" x="6197600" y="1616075"/>
          <p14:tracePt t="51265" x="6205538" y="1616075"/>
          <p14:tracePt t="51291" x="6224588" y="1616075"/>
          <p14:tracePt t="51302" x="6251575" y="1616075"/>
          <p14:tracePt t="51316" x="6296025" y="1616075"/>
          <p14:tracePt t="51329" x="6375400" y="1643063"/>
          <p14:tracePt t="51341" x="6562725" y="1679575"/>
          <p14:tracePt t="51354" x="6705600" y="1704975"/>
          <p14:tracePt t="51370" x="6786563" y="1731963"/>
          <p14:tracePt t="51387" x="6911975" y="1758950"/>
          <p14:tracePt t="51404" x="7010400" y="1785938"/>
          <p14:tracePt t="51420" x="7037388" y="1795463"/>
          <p14:tracePt t="51437" x="7062788" y="1795463"/>
          <p14:tracePt t="51454" x="7134225" y="1822450"/>
          <p14:tracePt t="51471" x="7197725" y="1839913"/>
          <p14:tracePt t="51487" x="7242175" y="1857375"/>
          <p14:tracePt t="51504" x="7313613" y="1874838"/>
          <p14:tracePt t="51521" x="7348538" y="1901825"/>
          <p14:tracePt t="51538" x="7402513" y="1938338"/>
          <p14:tracePt t="51554" x="7510463" y="2009775"/>
          <p14:tracePt t="51572" x="7545388" y="2044700"/>
          <p14:tracePt t="51588" x="7554913" y="2054225"/>
          <p14:tracePt t="51604" x="7572375" y="2081213"/>
          <p14:tracePt t="51621" x="7581900" y="2089150"/>
          <p14:tracePt t="51638" x="7589838" y="2108200"/>
          <p14:tracePt t="51655" x="7599363" y="2116138"/>
          <p14:tracePt t="51672" x="7608888" y="2133600"/>
          <p14:tracePt t="51689" x="7608888" y="2143125"/>
          <p14:tracePt t="51705" x="7626350" y="2179638"/>
          <p14:tracePt t="51722" x="7634288" y="2197100"/>
          <p14:tracePt t="51738" x="7643813" y="2205038"/>
          <p14:tracePt t="51755" x="7653338" y="2259013"/>
          <p14:tracePt t="51772" x="7661275" y="2276475"/>
          <p14:tracePt t="51789" x="7670800" y="2295525"/>
          <p14:tracePt t="51806" x="7680325" y="2322513"/>
          <p14:tracePt t="51839" x="7680325" y="2339975"/>
          <p14:tracePt t="51856" x="7680325" y="2366963"/>
          <p14:tracePt t="51873" x="7680325" y="2384425"/>
          <p14:tracePt t="51889" x="7680325" y="2393950"/>
          <p14:tracePt t="51906" x="7670800" y="2401888"/>
          <p14:tracePt t="51923" x="7670800" y="2411413"/>
          <p14:tracePt t="51940" x="7661275" y="2411413"/>
          <p14:tracePt t="51957" x="7643813" y="2411413"/>
          <p14:tracePt t="51973" x="7626350" y="2411413"/>
          <p14:tracePt t="51990" x="7608888" y="2411413"/>
          <p14:tracePt t="52008" x="7510463" y="2393950"/>
          <p14:tracePt t="52023" x="7439025" y="2366963"/>
          <p14:tracePt t="52040" x="7348538" y="2322513"/>
          <p14:tracePt t="52057" x="7099300" y="2187575"/>
          <p14:tracePt t="52073" x="6991350" y="2143125"/>
          <p14:tracePt t="52090" x="6894513" y="2081213"/>
          <p14:tracePt t="52108" x="6634163" y="1973263"/>
          <p14:tracePt t="52124" x="6554788" y="1928813"/>
          <p14:tracePt t="52140" x="6491288" y="1874838"/>
          <p14:tracePt t="52158" x="6357938" y="1785938"/>
          <p14:tracePt t="52174" x="6323013" y="1751013"/>
          <p14:tracePt t="52191" x="6296025" y="1731963"/>
          <p14:tracePt t="52209" x="6276975" y="1697038"/>
          <p14:tracePt t="52224" x="6269038" y="1687513"/>
          <p14:tracePt t="52241" x="6269038" y="1670050"/>
          <p14:tracePt t="52246" x="6269038" y="1660525"/>
          <p14:tracePt t="52261" x="6269038" y="1652588"/>
          <p14:tracePt t="52275" x="6269038" y="1643063"/>
          <p14:tracePt t="52298" x="6269038" y="1633538"/>
          <p14:tracePt t="52336" x="6269038" y="1625600"/>
          <p14:tracePt t="52348" x="6269038" y="1616075"/>
          <p14:tracePt t="52386" x="6269038" y="1608138"/>
          <p14:tracePt t="52397" x="6276975" y="1608138"/>
          <p14:tracePt t="52423" x="6296025" y="1608138"/>
          <p14:tracePt t="52436" x="6323013" y="1608138"/>
          <p14:tracePt t="52448" x="6357938" y="1608138"/>
          <p14:tracePt t="52462" x="6394450" y="1616075"/>
          <p14:tracePt t="52475" x="6438900" y="1633538"/>
          <p14:tracePt t="52492" x="6483350" y="1643063"/>
          <p14:tracePt t="52510" x="6634163" y="1697038"/>
          <p14:tracePt t="52526" x="6688138" y="1714500"/>
          <p14:tracePt t="52543" x="6724650" y="1731963"/>
          <p14:tracePt t="52562" x="6804025" y="1758950"/>
          <p14:tracePt t="52576" x="6884988" y="1795463"/>
          <p14:tracePt t="52593" x="6956425" y="1822450"/>
          <p14:tracePt t="52611" x="7045325" y="1866900"/>
          <p14:tracePt t="52626" x="7081838" y="1884363"/>
          <p14:tracePt t="52643" x="7134225" y="1911350"/>
          <p14:tracePt t="52662" x="7224713" y="1982788"/>
          <p14:tracePt t="52676" x="7251700" y="2009775"/>
          <p14:tracePt t="52693" x="7277100" y="2036763"/>
          <p14:tracePt t="52712" x="7296150" y="2071688"/>
          <p14:tracePt t="52727" x="7304088" y="2081213"/>
          <p14:tracePt t="52743" x="7304088" y="2089150"/>
          <p14:tracePt t="52750" x="7304088" y="2098675"/>
          <p14:tracePt t="52763" x="7313613" y="2098675"/>
          <p14:tracePt t="52915" x="7296150" y="2098675"/>
          <p14:tracePt t="52926" x="7251700" y="2098675"/>
          <p14:tracePt t="52939" x="7161213" y="2062163"/>
          <p14:tracePt t="52952" x="7081838" y="2027238"/>
          <p14:tracePt t="52965" x="6956425" y="1982788"/>
          <p14:tracePt t="52978" x="6840538" y="1955800"/>
          <p14:tracePt t="52995" x="6769100" y="1946275"/>
          <p14:tracePt t="53013" x="6670675" y="1911350"/>
          <p14:tracePt t="53028" x="6626225" y="1893888"/>
          <p14:tracePt t="53045" x="6608763" y="1884363"/>
          <p14:tracePt t="53064" x="6589713" y="1857375"/>
          <p14:tracePt t="53078" x="6581775" y="1847850"/>
          <p14:tracePt t="53112" x="6581775" y="1839913"/>
          <p14:tracePt t="53153" x="6581775" y="1830388"/>
          <p14:tracePt t="53166" x="6581775" y="1822450"/>
          <p14:tracePt t="53204" x="6581775" y="1812925"/>
          <p14:tracePt t="53217" x="6589713" y="1803400"/>
          <p14:tracePt t="53228" x="6599238" y="1795463"/>
          <p14:tracePt t="53254" x="6608763" y="1785938"/>
          <p14:tracePt t="53267" x="6616700" y="1785938"/>
          <p14:tracePt t="53279" x="6626225" y="1776413"/>
          <p14:tracePt t="53293" x="6626225" y="1768475"/>
          <p14:tracePt t="53304" x="6643688" y="1768475"/>
          <p14:tracePt t="53330" x="6653213" y="1768475"/>
          <p14:tracePt t="53342" x="6680200" y="1768475"/>
          <p14:tracePt t="53355" x="6697663" y="1768475"/>
          <p14:tracePt t="53368" x="6732588" y="1768475"/>
          <p14:tracePt t="53380" x="6759575" y="1768475"/>
          <p14:tracePt t="53397" x="6786563" y="1768475"/>
          <p14:tracePt t="53414" x="6823075" y="1768475"/>
          <p14:tracePt t="53430" x="6902450" y="1776413"/>
          <p14:tracePt t="53447" x="6965950" y="1812925"/>
          <p14:tracePt t="53464" x="7027863" y="1839913"/>
          <p14:tracePt t="53480" x="7108825" y="1893888"/>
          <p14:tracePt t="53497" x="7143750" y="1928813"/>
          <p14:tracePt t="53514" x="7180263" y="1965325"/>
          <p14:tracePt t="53531" x="7277100" y="2036763"/>
          <p14:tracePt t="53548" x="7313613" y="2089150"/>
          <p14:tracePt t="53565" x="7340600" y="2143125"/>
          <p14:tracePt t="53581" x="7385050" y="2232025"/>
          <p14:tracePt t="53597" x="7394575" y="2268538"/>
          <p14:tracePt t="53614" x="7412038" y="2347913"/>
          <p14:tracePt t="53631" x="7429500" y="2473325"/>
          <p14:tracePt t="53648" x="7429500" y="2517775"/>
          <p14:tracePt t="53665" x="7429500" y="2562225"/>
          <p14:tracePt t="53682" x="7429500" y="2822575"/>
          <p14:tracePt t="53698" x="7429500" y="2928938"/>
          <p14:tracePt t="53715" x="7402513" y="3089275"/>
          <p14:tracePt t="53731" x="7331075" y="3251200"/>
          <p14:tracePt t="53748" x="7286625" y="3295650"/>
          <p14:tracePt t="53766" x="7259638" y="3340100"/>
          <p14:tracePt t="53782" x="7232650" y="3375025"/>
          <p14:tracePt t="53799" x="7224713" y="3384550"/>
          <p14:tracePt t="53815" x="7215188" y="3394075"/>
          <p14:tracePt t="53832" x="7215188" y="3402013"/>
          <p14:tracePt t="53865" x="7205663" y="3402013"/>
          <p14:tracePt t="53960" x="7197725" y="3402013"/>
          <p14:tracePt t="54010" x="7197725" y="3394075"/>
          <p14:tracePt t="54022" x="7197725" y="3384550"/>
          <p14:tracePt t="54047" x="7197725" y="3367088"/>
          <p14:tracePt t="54072" x="7197725" y="3357563"/>
          <p14:tracePt t="54085" x="7197725" y="3340100"/>
          <p14:tracePt t="54097" x="7197725" y="3330575"/>
          <p14:tracePt t="54109" x="7197725" y="3313113"/>
          <p14:tracePt t="54122" x="7197725" y="3268663"/>
          <p14:tracePt t="54136" x="7197725" y="3205163"/>
          <p14:tracePt t="54151" x="7197725" y="3143250"/>
          <p14:tracePt t="54167" x="7197725" y="3062288"/>
          <p14:tracePt t="54185" x="7197725" y="2874963"/>
          <p14:tracePt t="54200" x="7197725" y="2803525"/>
          <p14:tracePt t="54217" x="7197725" y="2732088"/>
          <p14:tracePt t="54236" x="7197725" y="2581275"/>
          <p14:tracePt t="54251" x="7197725" y="2490788"/>
          <p14:tracePt t="54268" x="7180263" y="2428875"/>
          <p14:tracePt t="54285" x="7134225" y="2303463"/>
          <p14:tracePt t="54301" x="7089775" y="2205038"/>
          <p14:tracePt t="54318" x="7027863" y="2133600"/>
          <p14:tracePt t="54336" x="6911975" y="1990725"/>
          <p14:tracePt t="54352" x="6848475" y="1901825"/>
          <p14:tracePt t="54368" x="6813550" y="1830388"/>
          <p14:tracePt t="54387" x="6777038" y="1768475"/>
          <p14:tracePt t="54402" x="6759575" y="1741488"/>
          <p14:tracePt t="54419" x="6751638" y="1724025"/>
          <p14:tracePt t="54436" x="6724650" y="1704975"/>
          <p14:tracePt t="54452" x="6705600" y="1704975"/>
          <p14:tracePt t="54469" x="6697663" y="1687513"/>
          <p14:tracePt t="54487" x="6670675" y="1687513"/>
          <p14:tracePt t="54503" x="6661150" y="1679575"/>
          <p14:tracePt t="54519" x="6643688" y="1670050"/>
          <p14:tracePt t="54538" x="6634163" y="1660525"/>
          <p14:tracePt t="54569" x="6626225" y="1660525"/>
          <p14:tracePt t="54588" x="6626225" y="1652588"/>
          <p14:tracePt t="54979" x="6616700" y="1652588"/>
          <p14:tracePt t="55017" x="6608763" y="1652588"/>
          <p14:tracePt t="55029" x="6599238" y="1652588"/>
          <p14:tracePt t="55042" x="6581775" y="1652588"/>
          <p14:tracePt t="55055" x="6554788" y="1652588"/>
          <p14:tracePt t="55072" x="6510338" y="1652588"/>
          <p14:tracePt t="55090" x="6456363" y="1660525"/>
          <p14:tracePt t="55105" x="6438900" y="1670050"/>
          <p14:tracePt t="55122" x="6429375" y="1670050"/>
          <p14:tracePt t="55139" x="6419850" y="1670050"/>
          <p14:tracePt t="55156" x="6402388" y="1670050"/>
          <p14:tracePt t="55293" x="6402388" y="1679575"/>
          <p14:tracePt t="55305" x="6411913" y="1679575"/>
          <p14:tracePt t="55331" x="6419850" y="1687513"/>
          <p14:tracePt t="55343" x="6465888" y="1704975"/>
          <p14:tracePt t="55355" x="6518275" y="1741488"/>
          <p14:tracePt t="55369" x="6572250" y="1776413"/>
          <p14:tracePt t="55381" x="6616700" y="1812925"/>
          <p14:tracePt t="55394" x="6653213" y="1857375"/>
          <p14:tracePt t="55408" x="6705600" y="1911350"/>
          <p14:tracePt t="55423" x="6769100" y="1982788"/>
          <p14:tracePt t="55441" x="6831013" y="2054225"/>
          <p14:tracePt t="55457" x="6911975" y="2170113"/>
          <p14:tracePt t="55474" x="6946900" y="2259013"/>
          <p14:tracePt t="55492" x="6991350" y="2419350"/>
          <p14:tracePt t="55508" x="7010400" y="2473325"/>
          <p14:tracePt t="55524" x="7027863" y="2509838"/>
          <p14:tracePt t="55541" x="7045325" y="2581275"/>
          <p14:tracePt t="55557" x="7062788" y="2697163"/>
          <p14:tracePt t="55574" x="7072313" y="2724150"/>
          <p14:tracePt t="55591" x="7081838" y="2759075"/>
          <p14:tracePt t="55608" x="7099300" y="2867025"/>
          <p14:tracePt t="55625" x="7099300" y="2938463"/>
          <p14:tracePt t="55643" x="7099300" y="3017838"/>
          <p14:tracePt t="55658" x="7099300" y="3044825"/>
          <p14:tracePt t="55675" x="7099300" y="3071813"/>
          <p14:tracePt t="55691" x="7099300" y="3081338"/>
          <p14:tracePt t="55708" x="7099300" y="3098800"/>
          <p14:tracePt t="55759" x="7099300" y="3108325"/>
          <p14:tracePt t="56011" x="7089775" y="3108325"/>
          <p14:tracePt t="56023" x="7081838" y="3108325"/>
          <p14:tracePt t="56048" x="7062788" y="3108325"/>
          <p14:tracePt t="56061" x="7045325" y="3116263"/>
          <p14:tracePt t="56073" x="7010400" y="3116263"/>
          <p14:tracePt t="56086" x="6902450" y="3125788"/>
          <p14:tracePt t="56098" x="6786563" y="3143250"/>
          <p14:tracePt t="56112" x="6697663" y="3143250"/>
          <p14:tracePt t="56127" x="6626225" y="3143250"/>
          <p14:tracePt t="56144" x="6589713" y="3143250"/>
          <p14:tracePt t="56160" x="6527800" y="3143250"/>
          <p14:tracePt t="56177" x="6510338" y="3143250"/>
          <p14:tracePt t="56210" x="6500813" y="3143250"/>
          <p14:tracePt t="56325" x="6500813" y="3133725"/>
          <p14:tracePt t="56690" x="6510338" y="3133725"/>
          <p14:tracePt t="56702" x="6518275" y="3133725"/>
          <p14:tracePt t="56716" x="6537325" y="3133725"/>
          <p14:tracePt t="56730" x="6562725" y="3133725"/>
          <p14:tracePt t="56747" x="6589713" y="3133725"/>
          <p14:tracePt t="56765" x="6643688" y="3133725"/>
          <p14:tracePt t="56780" x="6670675" y="3143250"/>
          <p14:tracePt t="56797" x="6697663" y="3143250"/>
          <p14:tracePt t="56815" x="6751638" y="3152775"/>
          <p14:tracePt t="56830" x="6796088" y="3160713"/>
          <p14:tracePt t="56847" x="6831013" y="3160713"/>
          <p14:tracePt t="56866" x="6911975" y="3160713"/>
          <p14:tracePt t="56881" x="6938963" y="3160713"/>
          <p14:tracePt t="56898" x="6973888" y="3160713"/>
          <p14:tracePt t="56917" x="7089775" y="3160713"/>
          <p14:tracePt t="56931" x="7143750" y="3160713"/>
          <p14:tracePt t="56948" x="7180263" y="3160713"/>
          <p14:tracePt t="56966" x="7286625" y="3143250"/>
          <p14:tracePt t="56981" x="7348538" y="3125788"/>
          <p14:tracePt t="56999" x="7402513" y="3098800"/>
          <p14:tracePt t="57017" x="7500938" y="3054350"/>
          <p14:tracePt t="57031" x="7537450" y="3036888"/>
          <p14:tracePt t="57048" x="7581900" y="3017838"/>
          <p14:tracePt t="57067" x="7653338" y="2965450"/>
          <p14:tracePt t="57082" x="7680325" y="2946400"/>
          <p14:tracePt t="57098" x="7697788" y="2911475"/>
          <p14:tracePt t="57117" x="7724775" y="2857500"/>
          <p14:tracePt t="57132" x="7742238" y="2813050"/>
          <p14:tracePt t="57149" x="7759700" y="2786063"/>
          <p14:tracePt t="57167" x="7786688" y="2724150"/>
          <p14:tracePt t="57182" x="7796213" y="2687638"/>
          <p14:tracePt t="57199" x="7804150" y="2670175"/>
          <p14:tracePt t="57218" x="7813675" y="2608263"/>
          <p14:tracePt t="57232" x="7813675" y="2581275"/>
          <p14:tracePt t="57249" x="7823200" y="2554288"/>
          <p14:tracePt t="57268" x="7823200" y="2527300"/>
          <p14:tracePt t="57282" x="7823200" y="2509838"/>
          <p14:tracePt t="57299" x="7823200" y="2500313"/>
          <p14:tracePt t="57318" x="7823200" y="2455863"/>
          <p14:tracePt t="57333" x="7823200" y="2438400"/>
          <p14:tracePt t="57350" x="7813675" y="2419350"/>
          <p14:tracePt t="57369" x="7796213" y="2374900"/>
          <p14:tracePt t="57383" x="7786688" y="2347913"/>
          <p14:tracePt t="57400" x="7759700" y="2322513"/>
          <p14:tracePt t="57419" x="7705725" y="2259013"/>
          <p14:tracePt t="57433" x="7670800" y="2224088"/>
          <p14:tracePt t="57451" x="7643813" y="2197100"/>
          <p14:tracePt t="57470" x="7572375" y="2098675"/>
          <p14:tracePt t="57484" x="7545388" y="2054225"/>
          <p14:tracePt t="57500" x="7518400" y="2027238"/>
          <p14:tracePt t="57520" x="7491413" y="1990725"/>
          <p14:tracePt t="57535" x="7466013" y="1973263"/>
          <p14:tracePt t="57550" x="7456488" y="1955800"/>
          <p14:tracePt t="57570" x="7419975" y="1938338"/>
          <p14:tracePt t="57584" x="7412038" y="1938338"/>
          <p14:tracePt t="57601" x="7402513" y="1928813"/>
          <p14:tracePt t="57619" x="7367588" y="1911350"/>
          <p14:tracePt t="57634" x="7358063" y="1911350"/>
          <p14:tracePt t="57651" x="7348538" y="1901825"/>
          <p14:tracePt t="57668" x="7331075" y="1893888"/>
          <p14:tracePt t="57685" x="7304088" y="1874838"/>
          <p14:tracePt t="57702" x="7286625" y="1866900"/>
          <p14:tracePt t="57720" x="7259638" y="1847850"/>
          <p14:tracePt t="57735" x="7251700" y="1847850"/>
          <p14:tracePt t="57752" x="7242175" y="1847850"/>
          <p14:tracePt t="57758" x="7224713" y="1839913"/>
          <p14:tracePt t="57773" x="7215188" y="1839913"/>
          <p14:tracePt t="57786" x="7197725" y="1839913"/>
          <p14:tracePt t="57802" x="7188200" y="1839913"/>
          <p14:tracePt t="57819" x="7180263" y="1839913"/>
          <p14:tracePt t="57835" x="7153275" y="1839913"/>
          <p14:tracePt t="57852" x="7143750" y="1839913"/>
          <p14:tracePt t="57869" x="7134225" y="1839913"/>
          <p14:tracePt t="57886" x="7126288" y="1839913"/>
          <p14:tracePt t="57902" x="7116763" y="1839913"/>
          <p14:tracePt t="57935" x="7108825" y="1839913"/>
          <p14:tracePt t="58490" x="7116763" y="1839913"/>
          <p14:tracePt t="58516" x="7126288" y="1839913"/>
          <p14:tracePt t="58541" x="7134225" y="1839913"/>
          <p14:tracePt t="58565" x="7143750" y="1839913"/>
          <p14:tracePt t="58578" x="7153275" y="1839913"/>
          <p14:tracePt t="58591" x="7161213" y="1839913"/>
          <p14:tracePt t="58606" x="7188200" y="1857375"/>
          <p14:tracePt t="58623" x="7215188" y="1874838"/>
          <p14:tracePt t="58640" x="7296150" y="1938338"/>
          <p14:tracePt t="58656" x="7331075" y="1955800"/>
          <p14:tracePt t="58673" x="7358063" y="1982788"/>
          <p14:tracePt t="58691" x="7419975" y="2036763"/>
          <p14:tracePt t="58706" x="7456488" y="2062163"/>
          <p14:tracePt t="58723" x="7483475" y="2089150"/>
          <p14:tracePt t="58741" x="7537450" y="2133600"/>
          <p14:tracePt t="58756" x="7554913" y="2160588"/>
          <p14:tracePt t="58773" x="7562850" y="2170113"/>
          <p14:tracePt t="58791" x="7581900" y="2205038"/>
          <p14:tracePt t="58807" x="7599363" y="2214563"/>
          <p14:tracePt t="58823" x="7599363" y="2224088"/>
          <p14:tracePt t="58842" x="7626350" y="2251075"/>
          <p14:tracePt t="58857" x="7626350" y="2268538"/>
          <p14:tracePt t="58874" x="7634288" y="2295525"/>
          <p14:tracePt t="58891" x="7653338" y="2330450"/>
          <p14:tracePt t="58907" x="7653338" y="2339975"/>
          <p14:tracePt t="58924" x="7661275" y="2357438"/>
          <p14:tracePt t="58942" x="7670800" y="2374900"/>
          <p14:tracePt t="58958" x="7680325" y="2393950"/>
          <p14:tracePt t="58974" x="7688263" y="2401888"/>
          <p14:tracePt t="58992" x="7688263" y="2428875"/>
          <p14:tracePt t="59008" x="7697788" y="2428875"/>
          <p14:tracePt t="59025" x="7697788" y="2438400"/>
          <p14:tracePt t="59043" x="7697788" y="2455863"/>
          <p14:tracePt t="59058" x="7697788" y="2465388"/>
          <p14:tracePt t="59075" x="7697788" y="2473325"/>
          <p14:tracePt t="59094" x="7697788" y="2500313"/>
          <p14:tracePt t="59108" x="7697788" y="2509838"/>
          <p14:tracePt t="59125" x="7697788" y="2517775"/>
          <p14:tracePt t="59145" x="7697788" y="2536825"/>
          <p14:tracePt t="59158" x="7697788" y="2544763"/>
          <p14:tracePt t="59175" x="7697788" y="2562225"/>
          <p14:tracePt t="59194" x="7697788" y="2581275"/>
          <p14:tracePt t="59209" x="7697788" y="2589213"/>
          <p14:tracePt t="59226" x="7688263" y="2598738"/>
          <p14:tracePt t="59244" x="7680325" y="2625725"/>
          <p14:tracePt t="59259" x="7670800" y="2643188"/>
          <p14:tracePt t="59276" x="7670800" y="2660650"/>
          <p14:tracePt t="59294" x="7653338" y="2697163"/>
          <p14:tracePt t="59309" x="7643813" y="2714625"/>
          <p14:tracePt t="59326" x="7643813" y="2724150"/>
          <p14:tracePt t="59346" x="7626350" y="2751138"/>
          <p14:tracePt t="59359" x="7616825" y="2759075"/>
          <p14:tracePt t="59376" x="7608888" y="2776538"/>
          <p14:tracePt t="59396" x="7589838" y="2803525"/>
          <p14:tracePt t="59410" x="7581900" y="2813050"/>
          <p14:tracePt t="59427" x="7562850" y="2822575"/>
          <p14:tracePt t="59446" x="7537450" y="2857500"/>
          <p14:tracePt t="59460" x="7500938" y="2884488"/>
          <p14:tracePt t="59477" x="7483475" y="2901950"/>
          <p14:tracePt t="59496" x="7419975" y="2938463"/>
          <p14:tracePt t="59510" x="7402513" y="2955925"/>
          <p14:tracePt t="59527" x="7375525" y="2965450"/>
          <p14:tracePt t="59546" x="7323138" y="2990850"/>
          <p14:tracePt t="59562" x="7296150" y="3000375"/>
          <p14:tracePt t="59577" x="7269163" y="3017838"/>
          <p14:tracePt t="59594" x="7242175" y="3027363"/>
          <p14:tracePt t="59611" x="7205663" y="3027363"/>
          <p14:tracePt t="59628" x="7180263" y="3036888"/>
          <p14:tracePt t="59647" x="7143750" y="3036888"/>
          <p14:tracePt t="59661" x="7116763" y="3044825"/>
          <p14:tracePt t="59678" x="7081838" y="3044825"/>
          <p14:tracePt t="59697" x="7037388" y="3044825"/>
          <p14:tracePt t="59711" x="7018338" y="3044825"/>
          <p14:tracePt t="59728" x="7000875" y="3044825"/>
          <p14:tracePt t="59745" x="6983413" y="3044825"/>
          <p14:tracePt t="59762" x="6965950" y="3044825"/>
          <p14:tracePt t="59778" x="6946900" y="3044825"/>
          <p14:tracePt t="59797" x="6929438" y="3044825"/>
          <p14:tracePt t="59812" x="6919913" y="3044825"/>
          <p14:tracePt t="59845" x="6911975" y="3044825"/>
          <p14:tracePt t="59863" x="6902450" y="3044825"/>
          <p14:tracePt t="59879" x="6894513" y="3044825"/>
          <p14:tracePt t="59963" x="6884988" y="3044825"/>
          <p14:tracePt t="60151" x="6902450" y="3044825"/>
          <p14:tracePt t="60177" x="6919913" y="3044825"/>
          <p14:tracePt t="60188" x="6938963" y="3044825"/>
          <p14:tracePt t="60202" x="6946900" y="3044825"/>
          <p14:tracePt t="60215" x="6956425" y="3044825"/>
          <p14:tracePt t="60230" x="6965950" y="3044825"/>
          <p14:tracePt t="60247" x="6991350" y="3044825"/>
          <p14:tracePt t="60264" x="7027863" y="3054350"/>
          <p14:tracePt t="60281" x="7062788" y="3054350"/>
          <p14:tracePt t="60298" x="7108825" y="3054350"/>
          <p14:tracePt t="60314" x="7170738" y="3054350"/>
          <p14:tracePt t="60331" x="7197725" y="3054350"/>
          <p14:tracePt t="60348" x="7215188" y="3054350"/>
          <p14:tracePt t="60365" x="7304088" y="3054350"/>
          <p14:tracePt t="60381" x="7348538" y="3054350"/>
          <p14:tracePt t="60398" x="7394575" y="3054350"/>
          <p14:tracePt t="60415" x="7456488" y="3044825"/>
          <p14:tracePt t="60431" x="7473950" y="3027363"/>
          <p14:tracePt t="60448" x="7500938" y="3017838"/>
          <p14:tracePt t="60465" x="7608888" y="2965450"/>
          <p14:tracePt t="60482" x="7661275" y="2919413"/>
          <p14:tracePt t="60498" x="7705725" y="2884488"/>
          <p14:tracePt t="60515" x="7786688" y="2813050"/>
          <p14:tracePt t="60532" x="7823200" y="2786063"/>
          <p14:tracePt t="60549" x="7848600" y="2751138"/>
          <p14:tracePt t="60565" x="7875588" y="2714625"/>
          <p14:tracePt t="60584" x="7885113" y="2687638"/>
          <p14:tracePt t="60599" x="7894638" y="2643188"/>
          <p14:tracePt t="60616" x="7929563" y="2517775"/>
          <p14:tracePt t="60633" x="7939088" y="2446338"/>
          <p14:tracePt t="60649" x="7939088" y="2384425"/>
          <p14:tracePt t="60666" x="7939088" y="2232025"/>
          <p14:tracePt t="60683" x="7939088" y="2197100"/>
          <p14:tracePt t="60700" x="7939088" y="2152650"/>
          <p14:tracePt t="60717" x="7885113" y="2062163"/>
          <p14:tracePt t="60733" x="7848600" y="2009775"/>
          <p14:tracePt t="60750" x="7823200" y="1965325"/>
          <p14:tracePt t="60767" x="7786688" y="1928813"/>
          <p14:tracePt t="60783" x="7777163" y="1928813"/>
          <p14:tracePt t="60800" x="7769225" y="1919288"/>
          <p14:tracePt t="60817" x="7759700" y="1911350"/>
          <p14:tracePt t="60834" x="7751763" y="1911350"/>
          <p14:tracePt t="60906" x="7751763" y="1919288"/>
          <p14:tracePt t="60931" x="7751763" y="1928813"/>
          <p14:tracePt t="60944" x="7751763" y="1938338"/>
          <p14:tracePt t="60956" x="7751763" y="1946275"/>
          <p14:tracePt t="60969" x="7751763" y="1965325"/>
          <p14:tracePt t="60984" x="7751763" y="1982788"/>
          <p14:tracePt t="61001" x="7751763" y="2017713"/>
          <p14:tracePt t="61019" x="7751763" y="2197100"/>
          <p14:tracePt t="61034" x="7742238" y="2303463"/>
          <p14:tracePt t="61051" x="7715250" y="2401888"/>
          <p14:tracePt t="61070" x="7634288" y="2633663"/>
          <p14:tracePt t="61085" x="7589838" y="2724150"/>
          <p14:tracePt t="61102" x="7554913" y="2786063"/>
          <p14:tracePt t="61119" x="7491413" y="2938463"/>
          <p14:tracePt t="61135" x="7446963" y="3027363"/>
          <p14:tracePt t="61152" x="7429500" y="3062288"/>
          <p14:tracePt t="61170" x="7394575" y="3116263"/>
          <p14:tracePt t="61185" x="7367588" y="3133725"/>
          <p14:tracePt t="61203" x="7348538" y="3160713"/>
          <p14:tracePt t="61220" x="7331075" y="3179763"/>
          <p14:tracePt t="61236" x="7323138" y="3187700"/>
          <p14:tracePt t="61252" x="7323138" y="3197225"/>
          <p14:tracePt t="61297" x="7323138" y="3205163"/>
          <p14:tracePt t="61359" x="7331075" y="3205163"/>
          <p14:tracePt t="61372" x="7348538" y="3187700"/>
          <p14:tracePt t="61385" x="7367588" y="3170238"/>
          <p14:tracePt t="61399" x="7394575" y="3152775"/>
          <p14:tracePt t="61409" x="7419975" y="3133725"/>
          <p14:tracePt t="61423" x="7446963" y="3116263"/>
          <p14:tracePt t="61437" x="7473950" y="3108325"/>
          <p14:tracePt t="61453" x="7518400" y="3089275"/>
          <p14:tracePt t="61472" x="7581900" y="3062288"/>
          <p14:tracePt t="61487" x="7616825" y="3044825"/>
          <p14:tracePt t="61503" x="7643813" y="3027363"/>
          <p14:tracePt t="61524" x="7715250" y="2990850"/>
          <p14:tracePt t="61538" x="7769225" y="2965450"/>
          <p14:tracePt t="61554" x="7823200" y="2946400"/>
          <p14:tracePt t="61573" x="7912100" y="2901950"/>
          <p14:tracePt t="61588" x="7939088" y="2894013"/>
          <p14:tracePt t="61604" x="7974013" y="2884488"/>
          <p14:tracePt t="61623" x="8054975" y="2857500"/>
          <p14:tracePt t="61637" x="8081963" y="2847975"/>
          <p14:tracePt t="61654" x="8099425" y="2847975"/>
          <p14:tracePt t="61673" x="8126413" y="2830513"/>
          <p14:tracePt t="61688" x="8143875" y="2822575"/>
          <p14:tracePt t="61704" x="8153400" y="2822575"/>
          <p14:tracePt t="61723" x="8180388" y="2803525"/>
          <p14:tracePt t="61738" x="8197850" y="2795588"/>
          <p14:tracePt t="61755" x="8215313" y="2786063"/>
          <p14:tracePt t="61761" x="8215313" y="2768600"/>
          <p14:tracePt t="61775" x="8232775" y="2751138"/>
          <p14:tracePt t="61788" x="8242300" y="2741613"/>
          <p14:tracePt t="61805" x="8251825" y="2724150"/>
          <p14:tracePt t="61824" x="8269288" y="2697163"/>
          <p14:tracePt t="61838" x="8277225" y="2660650"/>
          <p14:tracePt t="61855" x="8277225" y="2643188"/>
          <p14:tracePt t="61875" x="8277225" y="2608263"/>
          <p14:tracePt t="61889" x="8277225" y="2589213"/>
          <p14:tracePt t="61906" x="8277225" y="2562225"/>
          <p14:tracePt t="61925" x="8269288" y="2482850"/>
          <p14:tracePt t="61939" x="8251825" y="2446338"/>
          <p14:tracePt t="61956" x="8232775" y="2411413"/>
          <p14:tracePt t="61975" x="8188325" y="2339975"/>
          <p14:tracePt t="61989" x="8170863" y="2303463"/>
          <p14:tracePt t="62006" x="8161338" y="2241550"/>
          <p14:tracePt t="62025" x="8143875" y="2160588"/>
          <p14:tracePt t="62039" x="8134350" y="2133600"/>
          <p14:tracePt t="62056" x="8116888" y="2108200"/>
          <p14:tracePt t="62074" x="8089900" y="1990725"/>
          <p14:tracePt t="62090" x="8089900" y="1955800"/>
          <p14:tracePt t="62107" x="8072438" y="1928813"/>
          <p14:tracePt t="62123" x="8062913" y="1901825"/>
          <p14:tracePt t="62140" x="8054975" y="1874838"/>
          <p14:tracePt t="62157" x="8045450" y="1857375"/>
          <p14:tracePt t="62174" x="8037513" y="1839913"/>
          <p14:tracePt t="62190" x="8037513" y="1803400"/>
          <p14:tracePt t="62207" x="8037513" y="1795463"/>
          <p14:tracePt t="62224" x="8027988" y="1768475"/>
          <p14:tracePt t="62241" x="8027988" y="1751013"/>
          <p14:tracePt t="62257" x="8027988" y="1741488"/>
          <p14:tracePt t="62278" x="8027988" y="1731963"/>
          <p14:tracePt t="62328" x="8027988" y="1724025"/>
          <p14:tracePt t="62441" x="8027988" y="1731963"/>
          <p14:tracePt t="62467" x="8027988" y="1758950"/>
          <p14:tracePt t="62479" x="8027988" y="1785938"/>
          <p14:tracePt t="62492" x="8037513" y="1812925"/>
          <p14:tracePt t="62504" x="8045450" y="1857375"/>
          <p14:tracePt t="62517" x="8062913" y="1893888"/>
          <p14:tracePt t="62530" x="8081963" y="1938338"/>
          <p14:tracePt t="62543" x="8099425" y="1982788"/>
          <p14:tracePt t="62558" x="8108950" y="2044700"/>
          <p14:tracePt t="62575" x="8126413" y="2089150"/>
          <p14:tracePt t="62592" x="8153400" y="2187575"/>
          <p14:tracePt t="62609" x="8170863" y="2232025"/>
          <p14:tracePt t="62626" x="8188325" y="2295525"/>
          <p14:tracePt t="62643" x="8224838" y="2384425"/>
          <p14:tracePt t="62659" x="8242300" y="2419350"/>
          <p14:tracePt t="62676" x="8242300" y="2455863"/>
          <p14:tracePt t="62693" x="8277225" y="2527300"/>
          <p14:tracePt t="62709" x="8304213" y="2581275"/>
          <p14:tracePt t="62726" x="8313738" y="2616200"/>
          <p14:tracePt t="62743" x="8331200" y="2687638"/>
          <p14:tracePt t="62760" x="8348663" y="2705100"/>
          <p14:tracePt t="62776" x="8358188" y="2732088"/>
          <p14:tracePt t="62783" x="8367713" y="2751138"/>
          <p14:tracePt t="62795" x="8375650" y="2776538"/>
          <p14:tracePt t="62810" x="8385175" y="2803525"/>
          <p14:tracePt t="62827" x="8385175" y="2822575"/>
          <p14:tracePt t="62844" x="8385175" y="2857500"/>
          <p14:tracePt t="62860" x="8394700" y="2867025"/>
          <p14:tracePt t="62879" x="8394700" y="2884488"/>
          <p14:tracePt t="62894" x="8402638" y="2884488"/>
          <p14:tracePt t="62910" x="8402638" y="2894013"/>
          <p14:tracePt t="62945" x="8402638" y="2901950"/>
          <p14:tracePt t="64103" x="8394700" y="2894013"/>
          <p14:tracePt t="64154" x="8394700" y="2884488"/>
          <p14:tracePt t="64166" x="8394700" y="2874963"/>
          <p14:tracePt t="64179" x="8385175" y="2874963"/>
          <p14:tracePt t="64191" x="8385175" y="2867025"/>
          <p14:tracePt t="64217" x="8385175" y="2847975"/>
          <p14:tracePt t="64230" x="8375650" y="2840038"/>
          <p14:tracePt t="64254" x="8367713" y="2822575"/>
          <p14:tracePt t="64266" x="8367713" y="2803525"/>
          <p14:tracePt t="64282" x="8348663" y="2776538"/>
          <p14:tracePt t="64291" x="8331200" y="2741613"/>
          <p14:tracePt t="64304" x="8313738" y="2697163"/>
          <p14:tracePt t="64318" x="8286750" y="2633663"/>
          <p14:tracePt t="64334" x="8269288" y="2581275"/>
          <p14:tracePt t="64351" x="8251825" y="2554288"/>
          <p14:tracePt t="64368" x="8224838" y="2500313"/>
          <p14:tracePt t="64385" x="8215313" y="2482850"/>
          <p14:tracePt t="64402" x="8205788" y="2455863"/>
          <p14:tracePt t="64418" x="8180388" y="2393950"/>
          <p14:tracePt t="64435" x="8161338" y="2366963"/>
          <p14:tracePt t="64451" x="8153400" y="2339975"/>
          <p14:tracePt t="64468" x="8134350" y="2295525"/>
          <p14:tracePt t="64485" x="8116888" y="2286000"/>
          <p14:tracePt t="64502" x="8108950" y="2268538"/>
          <p14:tracePt t="64518" x="8089900" y="2251075"/>
          <p14:tracePt t="64535" x="8089900" y="2232025"/>
          <p14:tracePt t="64552" x="8081963" y="2224088"/>
          <p14:tracePt t="64569" x="8072438" y="2197100"/>
          <p14:tracePt t="64594" x="8072438" y="2187575"/>
          <p14:tracePt t="64606" x="8062913" y="2179638"/>
          <p14:tracePt t="64620" x="8062913" y="2170113"/>
          <p14:tracePt t="64657" x="8062913" y="2160588"/>
          <p14:tracePt t="64758" x="8054975" y="2160588"/>
          <p14:tracePt t="65010" x="8054975" y="2170113"/>
          <p14:tracePt t="65035" x="8054975" y="2179638"/>
          <p14:tracePt t="65073" x="8054975" y="2187575"/>
          <p14:tracePt t="65098" x="8062913" y="2187575"/>
          <p14:tracePt t="65136" x="8062913" y="2197100"/>
          <p14:tracePt t="65186" x="8062913" y="2205038"/>
          <p14:tracePt t="65237" x="8062913" y="2214563"/>
          <p14:tracePt t="65312" x="8062913" y="2224088"/>
          <p14:tracePt t="65400" x="8062913" y="2232025"/>
          <p14:tracePt t="65451" x="8072438" y="2232025"/>
          <p14:tracePt t="65827" x="8072438" y="2224088"/>
          <p14:tracePt t="65840" x="8062913" y="2224088"/>
          <p14:tracePt t="65865" x="8062913" y="2214563"/>
          <p14:tracePt t="65878" x="8054975" y="2205038"/>
          <p14:tracePt t="65890" x="8045450" y="2205038"/>
          <p14:tracePt t="65903" x="8045450" y="2197100"/>
          <p14:tracePt t="65915" x="8037513" y="2170113"/>
          <p14:tracePt t="65929" x="8018463" y="2143125"/>
          <p14:tracePt t="65942" x="8010525" y="2108200"/>
          <p14:tracePt t="65959" x="7991475" y="2062163"/>
          <p14:tracePt t="65978" x="7974013" y="2000250"/>
          <p14:tracePt t="65992" x="7956550" y="1955800"/>
          <p14:tracePt t="66009" x="7929563" y="1884363"/>
          <p14:tracePt t="66028" x="7912100" y="1812925"/>
          <p14:tracePt t="66043" x="7902575" y="1785938"/>
          <p14:tracePt t="66059" x="7894638" y="1776413"/>
          <p14:tracePt t="66079" x="7885113" y="1741488"/>
          <p14:tracePt t="66093" x="7875588" y="1731963"/>
          <p14:tracePt t="66110" x="7875588" y="1714500"/>
          <p14:tracePt t="66127" x="7867650" y="1679575"/>
          <p14:tracePt t="66143" x="7867650" y="1670050"/>
          <p14:tracePt t="66160" x="7867650" y="1652588"/>
          <p14:tracePt t="66179" x="7858125" y="1633538"/>
          <p14:tracePt t="66210" x="7858125" y="1625600"/>
          <p14:tracePt t="66331" x="7858125" y="1633538"/>
          <p14:tracePt t="66344" x="7885113" y="1660525"/>
          <p14:tracePt t="66356" x="7920038" y="1714500"/>
          <p14:tracePt t="66369" x="7956550" y="1785938"/>
          <p14:tracePt t="66381" x="8001000" y="1874838"/>
          <p14:tracePt t="66395" x="8045450" y="1973263"/>
          <p14:tracePt t="66411" x="8081963" y="2054225"/>
          <p14:tracePt t="66428" x="8108950" y="2133600"/>
          <p14:tracePt t="66445" x="8180388" y="2330450"/>
          <p14:tracePt t="66461" x="8205788" y="2393950"/>
          <p14:tracePt t="66478" x="8232775" y="2455863"/>
          <p14:tracePt t="66495" x="8269288" y="2625725"/>
          <p14:tracePt t="66512" x="8286750" y="2697163"/>
          <p14:tracePt t="66528" x="8296275" y="2741613"/>
          <p14:tracePt t="66545" x="8304213" y="2795588"/>
          <p14:tracePt t="66562" x="8313738" y="2822575"/>
          <p14:tracePt t="66579" x="8313738" y="2847975"/>
          <p14:tracePt t="66595" x="8313738" y="2894013"/>
          <p14:tracePt t="66612" x="8313738" y="2911475"/>
          <p14:tracePt t="66629" x="8313738" y="2919413"/>
          <p14:tracePt t="66646" x="8313738" y="2938463"/>
          <p14:tracePt t="66683" x="8313738" y="2946400"/>
          <p14:tracePt t="66897" x="8313738" y="2938463"/>
          <p14:tracePt t="66910" x="8313738" y="2928938"/>
          <p14:tracePt t="66922" x="8313738" y="2919413"/>
          <p14:tracePt t="66960" x="8313738" y="2911475"/>
          <p14:tracePt t="66985" x="8313738" y="2901950"/>
          <p14:tracePt t="67010" x="8313738" y="2894013"/>
          <p14:tracePt t="67036" x="8313738" y="2884488"/>
          <p14:tracePt t="67073" x="8313738" y="2874963"/>
          <p14:tracePt t="67086" x="8304213" y="2874963"/>
          <p14:tracePt t="67100" x="8304213" y="2867025"/>
          <p14:tracePt t="67115" x="8304213" y="2857500"/>
          <p14:tracePt t="67149" x="8304213" y="2847975"/>
          <p14:tracePt t="67175" x="8304213" y="2840038"/>
          <p14:tracePt t="67186" x="8296275" y="2840038"/>
          <p14:tracePt t="67212" x="8296275" y="2830513"/>
          <p14:tracePt t="67225" x="8286750" y="2822575"/>
          <p14:tracePt t="67250" x="8286750" y="2813050"/>
          <p14:tracePt t="67262" x="8286750" y="2803525"/>
          <p14:tracePt t="67275" x="8286750" y="2795588"/>
          <p14:tracePt t="67287" x="8286750" y="2776538"/>
          <p14:tracePt t="67301" x="8277225" y="2776538"/>
          <p14:tracePt t="67315" x="8277225" y="2768600"/>
          <p14:tracePt t="67332" x="8277225" y="2759075"/>
          <p14:tracePt t="67350" x="8259763" y="2741613"/>
          <p14:tracePt t="67382" x="8251825" y="2724150"/>
          <p14:tracePt t="67400" x="8251825" y="2714625"/>
          <p14:tracePt t="67416" x="8242300" y="2697163"/>
          <p14:tracePt t="67433" x="8232775" y="2687638"/>
          <p14:tracePt t="67451" x="8224838" y="2643188"/>
          <p14:tracePt t="67467" x="8205788" y="2608263"/>
          <p14:tracePt t="67483" x="8197850" y="2581275"/>
          <p14:tracePt t="67501" x="8180388" y="2544763"/>
          <p14:tracePt t="67517" x="8170863" y="2527300"/>
          <p14:tracePt t="67534" x="8161338" y="2500313"/>
          <p14:tracePt t="67551" x="8143875" y="2455863"/>
          <p14:tracePt t="67567" x="8134350" y="2428875"/>
          <p14:tracePt t="67584" x="8126413" y="2384425"/>
          <p14:tracePt t="67602" x="8116888" y="2347913"/>
          <p14:tracePt t="67617" x="8108950" y="2339975"/>
          <p14:tracePt t="67634" x="8108950" y="2322513"/>
          <p14:tracePt t="67652" x="8099425" y="2312988"/>
          <p14:tracePt t="67684" x="8099425" y="2303463"/>
          <p14:tracePt t="67703" x="8089900" y="2295525"/>
          <p14:tracePt t="67728" x="8081963" y="2295525"/>
          <p14:tracePt t="67741" x="8081963" y="2286000"/>
          <p14:tracePt t="67993" x="8089900" y="2286000"/>
          <p14:tracePt t="68018" x="8099425" y="2303463"/>
          <p14:tracePt t="68043" x="8108950" y="2322513"/>
          <p14:tracePt t="68055" x="8108950" y="2339975"/>
          <p14:tracePt t="68068" x="8116888" y="2357438"/>
          <p14:tracePt t="68080" x="8116888" y="2374900"/>
          <p14:tracePt t="68093" x="8126413" y="2393950"/>
          <p14:tracePt t="68106" x="8134350" y="2411413"/>
          <p14:tracePt t="68120" x="8143875" y="2428875"/>
          <p14:tracePt t="68136" x="8143875" y="2446338"/>
          <p14:tracePt t="68155" x="8143875" y="2465388"/>
          <p14:tracePt t="68170" x="8153400" y="2473325"/>
          <p14:tracePt t="68187" x="8153400" y="2482850"/>
          <p14:tracePt t="68205" x="8161338" y="2490788"/>
          <p14:tracePt t="68244" x="8161338" y="2500313"/>
          <p14:tracePt t="68256" x="8161338" y="2509838"/>
          <p14:tracePt t="68383" x="8161338" y="2517775"/>
          <p14:tracePt t="68988" x="8161338" y="2527300"/>
          <p14:tracePt t="69113" x="8161338" y="2536825"/>
          <p14:tracePt t="69163" x="8161338" y="2544763"/>
          <p14:tracePt t="70473" x="8161338" y="2536825"/>
          <p14:tracePt t="70498" x="8161338" y="2527300"/>
          <p14:tracePt t="70535" x="8161338" y="2517775"/>
          <p14:tracePt t="70560" x="8161338" y="2500313"/>
          <p14:tracePt t="70573" x="8161338" y="2490788"/>
          <p14:tracePt t="70585" x="8161338" y="2473325"/>
          <p14:tracePt t="70599" x="8161338" y="2455863"/>
          <p14:tracePt t="70615" x="8170863" y="2438400"/>
          <p14:tracePt t="70634" x="8170863" y="2419350"/>
          <p14:tracePt t="70649" x="8170863" y="2411413"/>
          <p14:tracePt t="70665" x="8170863" y="2393950"/>
          <p14:tracePt t="70682" x="8180388" y="2384425"/>
          <p14:tracePt t="70699" x="8188325" y="2366963"/>
          <p14:tracePt t="70716" x="8188325" y="2357438"/>
          <p14:tracePt t="70735" x="8205788" y="2322513"/>
          <p14:tracePt t="70749" x="8224838" y="2286000"/>
          <p14:tracePt t="70766" x="8224838" y="2251075"/>
          <p14:tracePt t="70783" x="8251825" y="2214563"/>
          <p14:tracePt t="70800" x="8286750" y="2179638"/>
          <p14:tracePt t="70816" x="8304213" y="2143125"/>
          <p14:tracePt t="70833" x="8323263" y="2133600"/>
          <p14:tracePt t="70850" x="8358188" y="2089150"/>
          <p14:tracePt t="70866" x="8385175" y="2071688"/>
          <p14:tracePt t="70883" x="8402638" y="2036763"/>
          <p14:tracePt t="70900" x="8429625" y="2017713"/>
          <p14:tracePt t="70917" x="8439150" y="2009775"/>
          <p14:tracePt t="70933" x="8456613" y="2000250"/>
          <p14:tracePt t="70950" x="8483600" y="1990725"/>
          <p14:tracePt t="70967" x="8501063" y="1990725"/>
          <p14:tracePt t="70984" x="8518525" y="1990725"/>
          <p14:tracePt t="71000" x="8545513" y="1982788"/>
          <p14:tracePt t="71017" x="8572500" y="1982788"/>
          <p14:tracePt t="71034" x="8589963" y="1982788"/>
          <p14:tracePt t="71051" x="8643938" y="1982788"/>
          <p14:tracePt t="71068" x="8661400" y="1973263"/>
          <p14:tracePt t="71084" x="8680450" y="1973263"/>
          <p14:tracePt t="71101" x="8697913" y="1973263"/>
          <p14:tracePt t="71134" x="8705850" y="1973263"/>
          <p14:tracePt t="71265" x="8697913" y="1973263"/>
          <p14:tracePt t="71291" x="8688388" y="1973263"/>
          <p14:tracePt t="71316" x="8680450" y="1982788"/>
          <p14:tracePt t="71341" x="8670925" y="1982788"/>
          <p14:tracePt t="71694" x="8670925" y="1990725"/>
          <p14:tracePt t="71706" x="8661400" y="1990725"/>
          <p14:tracePt t="71882" x="8653463" y="1990725"/>
          <p14:tracePt t="72436" x="8653463" y="2000250"/>
          <p14:tracePt t="73406" x="8653463" y="1990725"/>
          <p14:tracePt t="73431" x="8661400" y="1990725"/>
          <p14:tracePt t="73544" x="8670925" y="1990725"/>
          <p14:tracePt t="73618" x="8680450" y="1990725"/>
          <p14:tracePt t="73632" x="8680450" y="1982788"/>
          <p14:tracePt t="73708" x="8680450" y="1973263"/>
          <p14:tracePt t="73796" x="8680450" y="1965325"/>
          <p14:tracePt t="73807" x="8670925" y="1965325"/>
          <p14:tracePt t="73821" x="8661400" y="1955800"/>
          <p14:tracePt t="73834" x="8661400" y="1946275"/>
          <p14:tracePt t="73848" x="8643938" y="1946275"/>
          <p14:tracePt t="73865" x="8634413" y="1938338"/>
          <p14:tracePt t="73881" x="8616950" y="1911350"/>
          <p14:tracePt t="73898" x="8599488" y="1901825"/>
          <p14:tracePt t="73915" x="8582025" y="1884363"/>
          <p14:tracePt t="73932" x="8545513" y="1847850"/>
          <p14:tracePt t="73948" x="8537575" y="1830388"/>
          <p14:tracePt t="73965" x="8518525" y="1812925"/>
          <p14:tracePt t="73984" x="8483600" y="1785938"/>
          <p14:tracePt t="73999" x="8474075" y="1785938"/>
          <p14:tracePt t="74016" x="8447088" y="1768475"/>
          <p14:tracePt t="74034" x="8420100" y="1751013"/>
          <p14:tracePt t="74049" x="8402638" y="1741488"/>
          <p14:tracePt t="74066" x="8394700" y="1731963"/>
          <p14:tracePt t="74085" x="8367713" y="1714500"/>
          <p14:tracePt t="74099" x="8367713" y="1704975"/>
          <p14:tracePt t="74116" x="8358188" y="1704975"/>
          <p14:tracePt t="74134" x="8348663" y="1687513"/>
          <p14:tracePt t="74150" x="8340725" y="1687513"/>
          <p14:tracePt t="74184" x="8340725" y="1679575"/>
          <p14:tracePt t="74236" x="8340725" y="1670050"/>
          <p14:tracePt t="74311" x="8348663" y="1670050"/>
          <p14:tracePt t="74337" x="8358188" y="1670050"/>
          <p14:tracePt t="74488" x="8367713" y="1670050"/>
          <p14:tracePt t="74526" x="8375650" y="1679575"/>
          <p14:tracePt t="74538" x="8385175" y="1697038"/>
          <p14:tracePt t="74550" x="8385175" y="1714500"/>
          <p14:tracePt t="74563" x="8402638" y="1731963"/>
          <p14:tracePt t="74575" x="8412163" y="1741488"/>
          <p14:tracePt t="74589" x="8439150" y="1768475"/>
          <p14:tracePt t="74602" x="8474075" y="1795463"/>
          <p14:tracePt t="74619" x="8510588" y="1830388"/>
          <p14:tracePt t="74637" x="8572500" y="1884363"/>
          <p14:tracePt t="74652" x="8609013" y="1919288"/>
          <p14:tracePt t="74669" x="8626475" y="1928813"/>
          <p14:tracePt t="74688" x="8670925" y="1965325"/>
          <p14:tracePt t="74702" x="8688388" y="1982788"/>
          <p14:tracePt t="74719" x="8705850" y="1990725"/>
          <p14:tracePt t="74739" x="8751888" y="2017713"/>
          <p14:tracePt t="74754" x="8759825" y="2027238"/>
          <p14:tracePt t="74769" x="8769350" y="2027238"/>
          <p14:tracePt t="74788" x="8777288" y="2044700"/>
          <p14:tracePt t="74803" x="8786813" y="2044700"/>
          <p14:tracePt t="74819" x="8796338" y="2054225"/>
          <p14:tracePt t="74853" x="8796338" y="2062163"/>
          <p14:tracePt t="74869" x="8804275" y="2062163"/>
          <p14:tracePt t="74889" x="8804275" y="2071688"/>
          <p14:tracePt t="74927" x="8804275" y="2081213"/>
          <p14:tracePt t="74965" x="8813800" y="2081213"/>
          <p14:tracePt t="75054" x="8823325" y="2081213"/>
          <p14:tracePt t="75104" x="8831263" y="2081213"/>
          <p14:tracePt t="75166" x="8831263" y="2071688"/>
          <p14:tracePt t="75268" x="8840788" y="2071688"/>
          <p14:tracePt t="75444" x="8840788" y="2062163"/>
          <p14:tracePt t="75456" x="8848725" y="2062163"/>
          <p14:tracePt t="75508" x="8858250" y="2062163"/>
          <p14:tracePt t="75533" x="8867775" y="2062163"/>
          <p14:tracePt t="75557" x="8875713" y="2054225"/>
          <p14:tracePt t="75583" x="8885238" y="2054225"/>
          <p14:tracePt t="75621" x="8894763" y="2054225"/>
          <p14:tracePt t="75633" x="8902700" y="2054225"/>
          <p14:tracePt t="75672" x="8912225" y="2054225"/>
          <p14:tracePt t="75697" x="8920163" y="2054225"/>
          <p14:tracePt t="75721" x="8929688" y="2054225"/>
          <p14:tracePt t="75733" x="8939213" y="2054225"/>
          <p14:tracePt t="75746" x="8947150" y="2054225"/>
          <p14:tracePt t="75774" x="8966200" y="2054225"/>
          <p14:tracePt t="75784" x="8974138" y="2054225"/>
          <p14:tracePt t="75796" x="8983663" y="2054225"/>
          <p14:tracePt t="75809" x="8991600" y="2054225"/>
          <p14:tracePt t="75834" x="9001125" y="2054225"/>
          <p14:tracePt t="75872" x="9010650" y="2054225"/>
          <p14:tracePt t="75897" x="9018588" y="2054225"/>
          <p14:tracePt t="75973" x="9028113" y="2054225"/>
          <p14:tracePt t="76048" x="9028113" y="2044700"/>
          <p14:tracePt t="76061" x="9037638" y="2044700"/>
          <p14:tracePt t="76112" x="9037638" y="2036763"/>
          <p14:tracePt t="76162" x="9045575" y="2036763"/>
          <p14:tracePt t="76200" x="9055100" y="2036763"/>
          <p14:tracePt t="76237" x="9055100" y="2027238"/>
          <p14:tracePt t="77118" x="9055100" y="2017713"/>
          <p14:tracePt t="77357" x="9055100" y="2027238"/>
          <p14:tracePt t="77370" x="9055100" y="2036763"/>
          <p14:tracePt t="77381" x="9055100" y="2044700"/>
          <p14:tracePt t="77394" x="9055100" y="2062163"/>
          <p14:tracePt t="77420" x="9055100" y="2081213"/>
          <p14:tracePt t="77445" x="9055100" y="2089150"/>
          <p14:tracePt t="77458" x="9055100" y="2098675"/>
          <p14:tracePt t="77482" x="9063038" y="2116138"/>
          <p14:tracePt t="77496" x="9063038" y="2125663"/>
          <p14:tracePt t="77508" x="9063038" y="2133600"/>
          <p14:tracePt t="77520" x="9063038" y="2143125"/>
          <p14:tracePt t="77546" x="9072563" y="2143125"/>
          <p14:tracePt t="77558" x="9072563" y="2152650"/>
          <p14:tracePt t="77583" x="9072563" y="2160588"/>
          <p14:tracePt t="77609" x="9072563" y="2170113"/>
          <p14:tracePt t="77647" x="9072563" y="2179638"/>
          <p14:tracePt t="77710" x="9082088" y="2179638"/>
          <p14:tracePt t="77734" x="9082088" y="2187575"/>
          <p14:tracePt t="77797" x="9090025" y="2197100"/>
          <p14:tracePt t="77835" x="9090025" y="2205038"/>
          <p14:tracePt t="77912" x="9090025" y="2214563"/>
          <p14:tracePt t="78201" x="9090025" y="2224088"/>
          <p14:tracePt t="78288" x="9090025" y="2232025"/>
          <p14:tracePt t="78313" x="9090025" y="2241550"/>
          <p14:tracePt t="78326" x="9082088" y="2251075"/>
          <p14:tracePt t="78340" x="9082088" y="2259013"/>
          <p14:tracePt t="78353" x="9072563" y="2268538"/>
          <p14:tracePt t="78370" x="9063038" y="2286000"/>
          <p14:tracePt t="78388" x="9045575" y="2322513"/>
          <p14:tracePt t="78404" x="9037638" y="2339975"/>
          <p14:tracePt t="78421" x="9028113" y="2347913"/>
          <p14:tracePt t="78439" x="9018588" y="2393950"/>
          <p14:tracePt t="78454" x="9001125" y="2401888"/>
          <p14:tracePt t="78471" x="8991600" y="2428875"/>
          <p14:tracePt t="78489" x="8991600" y="2482850"/>
          <p14:tracePt t="78504" x="8983663" y="2509838"/>
          <p14:tracePt t="78522" x="8983663" y="2527300"/>
          <p14:tracePt t="78540" x="8974138" y="2562225"/>
          <p14:tracePt t="78554" x="8974138" y="2581275"/>
          <p14:tracePt t="78571" x="8974138" y="2589213"/>
          <p14:tracePt t="78590" x="8974138" y="2625725"/>
          <p14:tracePt t="78605" x="8974138" y="2652713"/>
          <p14:tracePt t="78621" x="8974138" y="2670175"/>
          <p14:tracePt t="78640" x="8974138" y="2705100"/>
          <p14:tracePt t="78655" x="8974138" y="2714625"/>
          <p14:tracePt t="78672" x="8974138" y="2724150"/>
          <p14:tracePt t="78691" x="8974138" y="2732088"/>
          <p14:tracePt t="78729" x="8974138" y="2741613"/>
          <p14:tracePt t="78753" x="8983663" y="2741613"/>
          <p14:tracePt t="78779" x="9001125" y="2741613"/>
          <p14:tracePt t="78791" x="9010650" y="2741613"/>
          <p14:tracePt t="78803" x="9028113" y="2741613"/>
          <p14:tracePt t="78817" x="9045575" y="2741613"/>
          <p14:tracePt t="78829" x="9063038" y="2741613"/>
          <p14:tracePt t="78844" x="9082088" y="2732088"/>
          <p14:tracePt t="78857" x="9090025" y="2724150"/>
          <p14:tracePt t="78873" x="9099550" y="2705100"/>
          <p14:tracePt t="78892" x="9126538" y="2697163"/>
          <p14:tracePt t="78923" x="9134475" y="2687638"/>
          <p14:tracePt t="78956" x="9134475" y="2679700"/>
          <p14:tracePt t="79046" x="9126538" y="2679700"/>
          <p14:tracePt t="79057" x="9117013" y="2679700"/>
          <p14:tracePt t="79069" x="9082088" y="2679700"/>
          <p14:tracePt t="79081" x="9055100" y="2679700"/>
          <p14:tracePt t="79094" x="9028113" y="2679700"/>
          <p14:tracePt t="79108" x="9001125" y="2679700"/>
          <p14:tracePt t="79124" x="8983663" y="2679700"/>
          <p14:tracePt t="79142" x="8974138" y="2679700"/>
          <p14:tracePt t="79157" x="8956675" y="2679700"/>
          <p14:tracePt t="79195" x="8947150" y="2679700"/>
          <p14:tracePt t="79409" x="8947150" y="2687638"/>
          <p14:tracePt t="79787" x="8939213" y="2687638"/>
          <p14:tracePt t="81083" x="8929688" y="2687638"/>
          <p14:tracePt t="81372" x="8920163" y="2687638"/>
          <p14:tracePt t="81410" x="8920163" y="2679700"/>
          <p14:tracePt t="81461" x="8912225" y="2679700"/>
          <p14:tracePt t="81475" x="8912225" y="2670175"/>
          <p14:tracePt t="81498" x="8902700" y="2670175"/>
          <p14:tracePt t="81510" x="8894763" y="2670175"/>
          <p14:tracePt t="81574" x="8885238" y="2670175"/>
          <p14:tracePt t="81585" x="8885238" y="2660650"/>
          <p14:tracePt t="81662" x="8875713" y="2660650"/>
          <p14:tracePt t="81863" x="8875713" y="2652713"/>
          <p14:tracePt t="81939" x="8867775" y="2652713"/>
          <p14:tracePt t="81951" x="8867775" y="2643188"/>
          <p14:tracePt t="82506" x="8858250" y="2643188"/>
          <p14:tracePt t="82556" x="8858250" y="2633663"/>
          <p14:tracePt t="82807" x="8848725" y="2633663"/>
          <p14:tracePt t="83072" x="8840788" y="2633663"/>
          <p14:tracePt t="83172" x="8831263" y="2633663"/>
          <p14:tracePt t="83210" x="8823325" y="2633663"/>
          <p14:tracePt t="83235" x="8823325" y="2625725"/>
          <p14:tracePt t="83311" x="8813800" y="2625725"/>
          <p14:tracePt t="83512" x="8804275" y="2625725"/>
          <p14:tracePt t="83575" x="8796338" y="2625725"/>
          <p14:tracePt t="83587" x="8786813" y="2625725"/>
          <p14:tracePt t="83600" x="8786813" y="2616200"/>
          <p14:tracePt t="83613" x="8777288" y="2608263"/>
          <p14:tracePt t="83630" x="8769350" y="2608263"/>
          <p14:tracePt t="83646" x="8759825" y="2598738"/>
          <p14:tracePt t="83663" x="8742363" y="2589213"/>
          <p14:tracePt t="83680" x="8732838" y="2581275"/>
          <p14:tracePt t="83697" x="8715375" y="2571750"/>
          <p14:tracePt t="83713" x="8697913" y="2554288"/>
          <p14:tracePt t="83730" x="8697913" y="2544763"/>
          <p14:tracePt t="83747" x="8680450" y="2536825"/>
          <p14:tracePt t="83764" x="8670925" y="2517775"/>
          <p14:tracePt t="83797" x="8661400" y="2509838"/>
          <p14:tracePt t="83814" x="8653463" y="2490788"/>
          <p14:tracePt t="83831" x="8653463" y="2482850"/>
          <p14:tracePt t="83851" x="8653463" y="2465388"/>
          <p14:tracePt t="83880" x="8653463" y="2446338"/>
          <p14:tracePt t="83902" x="8653463" y="2438400"/>
          <p14:tracePt t="83915" x="8653463" y="2428875"/>
          <p14:tracePt t="83939" x="8653463" y="2419350"/>
          <p14:tracePt t="83952" x="8653463" y="2411413"/>
          <p14:tracePt t="83978" x="8653463" y="2401888"/>
          <p14:tracePt t="84015" x="8653463" y="2393950"/>
          <p14:tracePt t="84103" x="8653463" y="2384425"/>
          <p14:tracePt t="84393" x="8661400" y="2384425"/>
          <p14:tracePt t="85537" x="8661400" y="2374900"/>
          <p14:tracePt t="86746" x="8661400" y="2366963"/>
          <p14:tracePt t="86959" x="8661400" y="2357438"/>
          <p14:tracePt t="87124" x="8661400" y="2347913"/>
          <p14:tracePt t="87186" x="8661400" y="2339975"/>
          <p14:tracePt t="88118" x="8653463" y="2339975"/>
          <p14:tracePt t="88621" x="8653463" y="2330450"/>
          <p14:tracePt t="88747" x="8653463" y="2322513"/>
          <p14:tracePt t="88936" x="8653463" y="2312988"/>
          <p14:tracePt t="88973" x="8653463" y="2303463"/>
          <p14:tracePt t="89061" x="8643938" y="2295525"/>
          <p14:tracePt t="89174" x="8643938" y="2286000"/>
          <p14:tracePt t="89251" x="8634413" y="2276475"/>
          <p14:tracePt t="89275" x="8634413" y="2268538"/>
          <p14:tracePt t="89326" x="8634413" y="2259013"/>
          <p14:tracePt t="89389" x="8626475" y="2251075"/>
          <p14:tracePt t="89476" x="8626475" y="2241550"/>
          <p14:tracePt t="89514" x="8616950" y="2241550"/>
          <p14:tracePt t="89527" x="8616950" y="2232025"/>
          <p14:tracePt t="90307" x="8616950" y="2224088"/>
          <p14:tracePt t="90346" x="8616950" y="2214563"/>
          <p14:tracePt t="90358" x="8609013" y="2214563"/>
          <p14:tracePt t="90370" x="8609013" y="2205038"/>
          <p14:tracePt t="90396" x="8609013" y="2197100"/>
          <p14:tracePt t="90409" x="8609013" y="2187575"/>
          <p14:tracePt t="90433" x="8599488" y="2170113"/>
          <p14:tracePt t="90446" x="8589963" y="2152650"/>
          <p14:tracePt t="90458" x="8589963" y="2133600"/>
          <p14:tracePt t="90471" x="8589963" y="2125663"/>
          <p14:tracePt t="90484" x="8582025" y="2116138"/>
          <p14:tracePt t="90497" x="8572500" y="2098675"/>
          <p14:tracePt t="90514" x="8572500" y="2089150"/>
          <p14:tracePt t="90532" x="8555038" y="2071688"/>
          <p14:tracePt t="90548" x="8555038" y="2062163"/>
          <p14:tracePt t="90564" x="8545513" y="2036763"/>
          <p14:tracePt t="90582" x="8537575" y="2017713"/>
          <p14:tracePt t="90597" x="8518525" y="1973263"/>
          <p14:tracePt t="90614" x="8510588" y="1955800"/>
          <p14:tracePt t="90631" x="8510588" y="1928813"/>
          <p14:tracePt t="90648" x="8491538" y="1901825"/>
          <p14:tracePt t="90664" x="8491538" y="1893888"/>
          <p14:tracePt t="90683" x="8483600" y="1874838"/>
          <p14:tracePt t="90698" x="8474075" y="1857375"/>
          <p14:tracePt t="90715" x="8466138" y="1839913"/>
          <p14:tracePt t="90731" x="8456613" y="1822450"/>
          <p14:tracePt t="90748" x="8439150" y="1776413"/>
          <p14:tracePt t="90765" x="8439150" y="1751013"/>
          <p14:tracePt t="90782" x="8429625" y="1731963"/>
          <p14:tracePt t="90799" x="8420100" y="1704975"/>
          <p14:tracePt t="90815" x="8412163" y="1704975"/>
          <p14:tracePt t="90848" x="8412163" y="1697038"/>
          <p14:tracePt t="91000" x="8412163" y="1704975"/>
          <p14:tracePt t="91013" x="8420100" y="1731963"/>
          <p14:tracePt t="91025" x="8439150" y="1795463"/>
          <p14:tracePt t="91037" x="8466138" y="1866900"/>
          <p14:tracePt t="91051" x="8501063" y="1955800"/>
          <p14:tracePt t="91066" x="8528050" y="2044700"/>
          <p14:tracePt t="91083" x="8562975" y="2125663"/>
          <p14:tracePt t="91100" x="8616950" y="2259013"/>
          <p14:tracePt t="91117" x="8643938" y="2339975"/>
          <p14:tracePt t="91134" x="8661400" y="2419350"/>
          <p14:tracePt t="91150" x="8697913" y="2527300"/>
          <p14:tracePt t="91167" x="8705850" y="2571750"/>
          <p14:tracePt t="91184" x="8715375" y="2598738"/>
          <p14:tracePt t="91200" x="8724900" y="2697163"/>
          <p14:tracePt t="91217" x="8724900" y="2732088"/>
          <p14:tracePt t="91234" x="8724900" y="2751138"/>
          <p14:tracePt t="91251" x="8724900" y="2786063"/>
          <p14:tracePt t="91267" x="8724900" y="2803525"/>
          <p14:tracePt t="91284" x="8724900" y="2813050"/>
          <p14:tracePt t="91301" x="8724900" y="2830513"/>
          <p14:tracePt t="91318" x="8724900" y="2840038"/>
          <p14:tracePt t="91352" x="8724900" y="2857500"/>
          <p14:tracePt t="91368" x="8724900" y="2867025"/>
          <p14:tracePt t="91401" x="8724900" y="2884488"/>
          <p14:tracePt t="91466" x="8715375" y="2884488"/>
          <p14:tracePt t="91504" x="8705850" y="2874963"/>
          <p14:tracePt t="91516" x="8705850" y="2857500"/>
          <p14:tracePt t="91529" x="8697913" y="2813050"/>
          <p14:tracePt t="91541" x="8697913" y="2786063"/>
          <p14:tracePt t="91554" x="8697913" y="2741613"/>
          <p14:tracePt t="91569" x="8688388" y="2670175"/>
          <p14:tracePt t="91585" x="8680450" y="2616200"/>
          <p14:tracePt t="91603" x="8661400" y="2536825"/>
          <p14:tracePt t="91619" x="8643938" y="2482850"/>
          <p14:tracePt t="91636" x="8634413" y="2419350"/>
          <p14:tracePt t="91654" x="8616950" y="2339975"/>
          <p14:tracePt t="91669" x="8609013" y="2312988"/>
          <p14:tracePt t="91686" x="8609013" y="2303463"/>
          <p14:tracePt t="91704" x="8599488" y="2286000"/>
          <p14:tracePt t="91720" x="8599488" y="2276475"/>
          <p14:tracePt t="92045" x="8589963" y="2276475"/>
          <p14:tracePt t="92485" x="8582025" y="2276475"/>
          <p14:tracePt t="92498" x="8572500" y="2276475"/>
          <p14:tracePt t="92523" x="8562975" y="2276475"/>
          <p14:tracePt t="92535" x="8545513" y="2286000"/>
          <p14:tracePt t="92547" x="8528050" y="2286000"/>
          <p14:tracePt t="92560" x="8510588" y="2286000"/>
          <p14:tracePt t="92574" x="8491538" y="2295525"/>
          <p14:tracePt t="92590" x="8474075" y="2295525"/>
          <p14:tracePt t="92607" x="8447088" y="2303463"/>
          <p14:tracePt t="92624" x="8402638" y="2312988"/>
          <p14:tracePt t="92641" x="8358188" y="2322513"/>
          <p14:tracePt t="92659" x="8277225" y="2330450"/>
          <p14:tracePt t="92675" x="8153400" y="2330450"/>
          <p14:tracePt t="92691" x="8089900" y="2330450"/>
          <p14:tracePt t="92708" x="8018463" y="2330450"/>
          <p14:tracePt t="92725" x="7912100" y="2330450"/>
          <p14:tracePt t="92741" x="7885113" y="2330450"/>
          <p14:tracePt t="92758" x="7858125" y="2330450"/>
          <p14:tracePt t="92775" x="7804150" y="2339975"/>
          <p14:tracePt t="92792" x="7769225" y="2347913"/>
          <p14:tracePt t="92809" x="7732713" y="2357438"/>
          <p14:tracePt t="92825" x="7653338" y="2374900"/>
          <p14:tracePt t="92842" x="7626350" y="2384425"/>
          <p14:tracePt t="92859" x="7581900" y="2393950"/>
          <p14:tracePt t="92876" x="7483475" y="2411413"/>
          <p14:tracePt t="92892" x="7466013" y="2419350"/>
          <p14:tracePt t="92909" x="7446963" y="2419350"/>
          <p14:tracePt t="92926" x="7419975" y="2428875"/>
          <p14:tracePt t="92954" x="7412038" y="2428875"/>
          <p14:tracePt t="92963" x="7402513" y="2438400"/>
          <p14:tracePt t="93140" x="7412038" y="2438400"/>
          <p14:tracePt t="93153" x="7439025" y="2438400"/>
          <p14:tracePt t="93165" x="7473950" y="2438400"/>
          <p14:tracePt t="93178" x="7518400" y="2438400"/>
          <p14:tracePt t="93194" x="7572375" y="2438400"/>
          <p14:tracePt t="93210" x="7616825" y="2438400"/>
          <p14:tracePt t="93227" x="7715250" y="2438400"/>
          <p14:tracePt t="93244" x="7751763" y="2438400"/>
          <p14:tracePt t="93261" x="7786688" y="2438400"/>
          <p14:tracePt t="93277" x="7840663" y="2438400"/>
          <p14:tracePt t="93294" x="7867650" y="2455863"/>
          <p14:tracePt t="93311" x="7885113" y="2455863"/>
          <p14:tracePt t="93327" x="7947025" y="2482850"/>
          <p14:tracePt t="93344" x="8001000" y="2500313"/>
          <p14:tracePt t="93361" x="8045450" y="2517775"/>
          <p14:tracePt t="93378" x="8089900" y="2536825"/>
          <p14:tracePt t="93395" x="8108950" y="2544763"/>
          <p14:tracePt t="93412" x="8126413" y="2544763"/>
          <p14:tracePt t="93428" x="8134350" y="2554288"/>
          <p14:tracePt t="93445" x="8143875" y="2554288"/>
          <p14:tracePt t="93462" x="8153400" y="2554288"/>
          <p14:tracePt t="93478" x="8161338" y="2562225"/>
          <p14:tracePt t="93495" x="8170863" y="2562225"/>
          <p14:tracePt t="93512" x="8180388" y="2562225"/>
          <p14:tracePt t="93529" x="8188325" y="2571750"/>
          <p14:tracePt t="93562" x="8197850" y="2571750"/>
          <p14:tracePt t="93579" x="8205788" y="2581275"/>
          <p14:tracePt t="93630" x="8215313" y="2589213"/>
          <p14:tracePt t="93656" x="8224838" y="2589213"/>
          <p14:tracePt t="93681" x="8224838" y="2598738"/>
          <p14:tracePt t="93719" x="8224838" y="2608263"/>
          <p14:tracePt t="93744" x="8232775" y="2616200"/>
          <p14:tracePt t="93781" x="8232775" y="2625725"/>
          <p14:tracePt t="93820" x="8242300" y="2625725"/>
          <p14:tracePt t="93832" x="8242300" y="2633663"/>
          <p14:tracePt t="93844" x="8242300" y="2643188"/>
          <p14:tracePt t="93882" x="8242300" y="2652713"/>
          <p14:tracePt t="93894" x="8251825" y="2652713"/>
          <p14:tracePt t="93907" x="8251825" y="2660650"/>
          <p14:tracePt t="93932" x="8259763" y="2660650"/>
          <p14:tracePt t="93958" x="8259763" y="2670175"/>
          <p14:tracePt t="93983" x="8259763" y="2679700"/>
          <p14:tracePt t="94247" x="8259763" y="2670175"/>
          <p14:tracePt t="94259" x="8259763" y="2660650"/>
          <p14:tracePt t="94285" x="8259763" y="2643188"/>
          <p14:tracePt t="94309" x="8259763" y="2633663"/>
          <p14:tracePt t="94323" x="8259763" y="2625725"/>
          <p14:tracePt t="94336" x="8251825" y="2616200"/>
          <p14:tracePt t="94349" x="8251825" y="2589213"/>
          <p14:tracePt t="94366" x="8242300" y="2571750"/>
          <p14:tracePt t="94384" x="8224838" y="2536825"/>
          <p14:tracePt t="94399" x="8215313" y="2517775"/>
          <p14:tracePt t="94416" x="8197850" y="2490788"/>
          <p14:tracePt t="94435" x="8170863" y="2411413"/>
          <p14:tracePt t="94450" x="8153400" y="2366963"/>
          <p14:tracePt t="94467" x="8134350" y="2312988"/>
          <p14:tracePt t="94485" x="8108950" y="2251075"/>
          <p14:tracePt t="94500" x="8099425" y="2224088"/>
          <p14:tracePt t="94517" x="8089900" y="2205038"/>
          <p14:tracePt t="94536" x="8081963" y="2170113"/>
          <p14:tracePt t="94550" x="8072438" y="2160588"/>
          <p14:tracePt t="94567" x="8062913" y="2143125"/>
          <p14:tracePt t="94574" x="8062913" y="2125663"/>
          <p14:tracePt t="94587" x="8062913" y="2116138"/>
          <p14:tracePt t="94601" x="8062913" y="2108200"/>
          <p14:tracePt t="94625" x="8062913" y="2098675"/>
          <p14:tracePt t="94876" x="8062913" y="2108200"/>
          <p14:tracePt t="94902" x="8062913" y="2116138"/>
          <p14:tracePt t="94952" x="8062913" y="2125663"/>
          <p14:tracePt t="95279" x="8062913" y="2116138"/>
          <p14:tracePt t="95506" x="8054975" y="2116138"/>
          <p14:tracePt t="95518" x="8054975" y="2125663"/>
          <p14:tracePt t="95531" x="8045450" y="2125663"/>
          <p14:tracePt t="95543" x="8037513" y="2133600"/>
          <p14:tracePt t="95557" x="8027988" y="2143125"/>
          <p14:tracePt t="95572" x="8018463" y="2143125"/>
          <p14:tracePt t="95589" x="8010525" y="2152650"/>
          <p14:tracePt t="95606" x="7974013" y="2160588"/>
          <p14:tracePt t="95622" x="7947025" y="2179638"/>
          <p14:tracePt t="95639" x="7912100" y="2197100"/>
          <p14:tracePt t="95656" x="7813675" y="2224088"/>
          <p14:tracePt t="95672" x="7777163" y="2232025"/>
          <p14:tracePt t="95689" x="7724775" y="2251075"/>
          <p14:tracePt t="95706" x="7608888" y="2295525"/>
          <p14:tracePt t="95723" x="7562850" y="2322513"/>
          <p14:tracePt t="95740" x="7527925" y="2339975"/>
          <p14:tracePt t="95757" x="7491413" y="2357438"/>
          <p14:tracePt t="95774" x="7473950" y="2366963"/>
          <p14:tracePt t="95790" x="7456488" y="2384425"/>
          <p14:tracePt t="95807" x="7429500" y="2393950"/>
          <p14:tracePt t="95823" x="7419975" y="2401888"/>
          <p14:tracePt t="95840" x="7412038" y="2401888"/>
          <p14:tracePt t="95857" x="7402513" y="2411413"/>
          <p14:tracePt t="95874" x="7394575" y="2411413"/>
          <p14:tracePt t="95907" x="7394575" y="2419350"/>
          <p14:tracePt t="96022" x="7412038" y="2419350"/>
          <p14:tracePt t="96034" x="7439025" y="2419350"/>
          <p14:tracePt t="96046" x="7483475" y="2428875"/>
          <p14:tracePt t="96060" x="7554913" y="2446338"/>
          <p14:tracePt t="96074" x="7680325" y="2482850"/>
          <p14:tracePt t="96091" x="7786688" y="2509838"/>
          <p14:tracePt t="96109" x="7939088" y="2562225"/>
          <p14:tracePt t="96125" x="8037513" y="2608263"/>
          <p14:tracePt t="96141" x="8089900" y="2633663"/>
          <p14:tracePt t="96160" x="8134350" y="2652713"/>
          <p14:tracePt t="96175" x="8143875" y="2652713"/>
          <p14:tracePt t="96192" x="8161338" y="2652713"/>
          <p14:tracePt t="96210" x="8170863" y="2652713"/>
          <p14:tracePt t="96226" x="8188325" y="2652713"/>
          <p14:tracePt t="96242" x="8205788" y="2652713"/>
          <p14:tracePt t="96261" x="8242300" y="2652713"/>
          <p14:tracePt t="96276" x="8251825" y="2652713"/>
          <p14:tracePt t="96293" x="8259763" y="2652713"/>
          <p14:tracePt t="96310" x="8277225" y="2652713"/>
          <p14:tracePt t="96362" x="8286750" y="2652713"/>
          <p14:tracePt t="96676" x="8286750" y="2643188"/>
          <p14:tracePt t="96688" x="8286750" y="2633663"/>
          <p14:tracePt t="96701" x="8286750" y="2616200"/>
          <p14:tracePt t="96714" x="8286750" y="2608263"/>
          <p14:tracePt t="96728" x="8277225" y="2571750"/>
          <p14:tracePt t="96744" x="8259763" y="2544763"/>
          <p14:tracePt t="96763" x="8215313" y="2438400"/>
          <p14:tracePt t="96778" x="8205788" y="2393950"/>
          <p14:tracePt t="96795" x="8180388" y="2339975"/>
          <p14:tracePt t="96814" x="8134350" y="2259013"/>
          <p14:tracePt t="96828" x="8116888" y="2232025"/>
          <p14:tracePt t="96845" x="8099425" y="2205038"/>
          <p14:tracePt t="96864" x="8062913" y="2125663"/>
          <p14:tracePt t="96879" x="8062913" y="2089150"/>
          <p14:tracePt t="96895" x="8054975" y="2044700"/>
          <p14:tracePt t="96914" x="8037513" y="2009775"/>
          <p14:tracePt t="96929" x="8037513" y="1990725"/>
          <p14:tracePt t="96945" x="8037513" y="1973263"/>
          <p14:tracePt t="96964" x="8027988" y="1955800"/>
          <p14:tracePt t="96979" x="8018463" y="1946275"/>
          <p14:tracePt t="96996" x="8018463" y="1938338"/>
          <p14:tracePt t="97015" x="8018463" y="1901825"/>
          <p14:tracePt t="97029" x="8010525" y="1884363"/>
          <p14:tracePt t="97046" x="8010525" y="1866900"/>
          <p14:tracePt t="97065" x="8001000" y="1830388"/>
          <p14:tracePt t="97080" x="7991475" y="1812925"/>
          <p14:tracePt t="97096" x="7991475" y="1795463"/>
          <p14:tracePt t="97115" x="7991475" y="1776413"/>
          <p14:tracePt t="97130" x="7991475" y="1758950"/>
          <p14:tracePt t="97147" x="7991475" y="1751013"/>
          <p14:tracePt t="97166" x="7991475" y="1731963"/>
          <p14:tracePt t="97180" x="7991475" y="1724025"/>
          <p14:tracePt t="97305" x="7991475" y="1731963"/>
          <p14:tracePt t="97318" x="7991475" y="1741488"/>
          <p14:tracePt t="97330" x="7991475" y="1758950"/>
          <p14:tracePt t="97343" x="7991475" y="1776413"/>
          <p14:tracePt t="97356" x="7991475" y="1795463"/>
          <p14:tracePt t="97368" x="8001000" y="1812925"/>
          <p14:tracePt t="97381" x="8018463" y="1857375"/>
          <p14:tracePt t="97398" x="8027988" y="1901825"/>
          <p14:tracePt t="97414" x="8062913" y="1973263"/>
          <p14:tracePt t="97432" x="8099425" y="2089150"/>
          <p14:tracePt t="97448" x="8126413" y="2160588"/>
          <p14:tracePt t="97465" x="8143875" y="2251075"/>
          <p14:tracePt t="97482" x="8188325" y="2357438"/>
          <p14:tracePt t="97498" x="8205788" y="2401888"/>
          <p14:tracePt t="97515" x="8224838" y="2438400"/>
          <p14:tracePt t="97532" x="8269288" y="2554288"/>
          <p14:tracePt t="97548" x="8286750" y="2608263"/>
          <p14:tracePt t="97565" x="8304213" y="2625725"/>
          <p14:tracePt t="97582" x="8323263" y="2660650"/>
          <p14:tracePt t="97599" x="8331200" y="2687638"/>
          <p14:tracePt t="97615" x="8331200" y="2697163"/>
          <p14:tracePt t="97632" x="8340725" y="2714625"/>
          <p14:tracePt t="97649" x="8348663" y="2732088"/>
          <p14:tracePt t="97666" x="8358188" y="2751138"/>
          <p14:tracePt t="97682" x="8367713" y="2786063"/>
          <p14:tracePt t="97699" x="8367713" y="2795588"/>
          <p14:tracePt t="97716" x="8375650" y="2803525"/>
          <p14:tracePt t="97733" x="8385175" y="2822575"/>
          <p14:tracePt t="97749" x="8385175" y="2830513"/>
          <p14:tracePt t="97766" x="8394700" y="2830513"/>
          <p14:tracePt t="97783" x="8394700" y="2840038"/>
          <p14:tracePt t="97816" x="8394700" y="2847975"/>
          <p14:tracePt t="97847" x="8394700" y="2857500"/>
          <p14:tracePt t="97998" x="8394700" y="2867025"/>
          <p14:tracePt t="98262" x="8385175" y="2867025"/>
          <p14:tracePt t="98287" x="8385175" y="2857500"/>
          <p14:tracePt t="98300" x="8385175" y="2847975"/>
          <p14:tracePt t="98325" x="8385175" y="2840038"/>
          <p14:tracePt t="98350" x="8385175" y="2830513"/>
          <p14:tracePt t="98363" x="8375650" y="2830513"/>
          <p14:tracePt t="98388" x="8375650" y="2822575"/>
          <p14:tracePt t="98426" x="8375650" y="2813050"/>
          <p14:tracePt t="98438" x="8375650" y="2803525"/>
          <p14:tracePt t="98476" x="8375650" y="2795588"/>
          <p14:tracePt t="98501" x="8375650" y="2786063"/>
          <p14:tracePt t="98527" x="8367713" y="2786063"/>
          <p14:tracePt t="98538" x="8367713" y="2776538"/>
          <p14:tracePt t="98552" x="8367713" y="2768600"/>
          <p14:tracePt t="98567" x="8367713" y="2759075"/>
          <p14:tracePt t="98576" x="8367713" y="2751138"/>
          <p14:tracePt t="98590" x="8358188" y="2741613"/>
          <p14:tracePt t="98604" x="8358188" y="2724150"/>
          <p14:tracePt t="98621" x="8358188" y="2714625"/>
          <p14:tracePt t="98639" x="8348663" y="2679700"/>
          <p14:tracePt t="98654" x="8340725" y="2652713"/>
          <p14:tracePt t="98671" x="8331200" y="2625725"/>
          <p14:tracePt t="98689" x="8323263" y="2581275"/>
          <p14:tracePt t="98704" x="8323263" y="2562225"/>
          <p14:tracePt t="98721" x="8304213" y="2544763"/>
          <p14:tracePt t="98740" x="8286750" y="2490788"/>
          <p14:tracePt t="98754" x="8269288" y="2465388"/>
          <p14:tracePt t="98771" x="8251825" y="2419350"/>
          <p14:tracePt t="98790" x="8232775" y="2357438"/>
          <p14:tracePt t="98805" x="8224838" y="2339975"/>
          <p14:tracePt t="98822" x="8215313" y="2312988"/>
          <p14:tracePt t="98840" x="8215313" y="2295525"/>
          <p14:tracePt t="98855" x="8205788" y="2276475"/>
          <p14:tracePt t="98872" x="8205788" y="2268538"/>
          <p14:tracePt t="98891" x="8197850" y="2251075"/>
          <p14:tracePt t="98905" x="8197850" y="2232025"/>
          <p14:tracePt t="98922" x="8197850" y="2214563"/>
          <p14:tracePt t="98942" x="8188325" y="2187575"/>
          <p14:tracePt t="98955" x="8188325" y="2160588"/>
          <p14:tracePt t="98972" x="8188325" y="2152650"/>
          <p14:tracePt t="98992" x="8180388" y="2133600"/>
          <p14:tracePt t="99006" x="8180388" y="2125663"/>
          <p14:tracePt t="99023" x="8180388" y="2116138"/>
          <p14:tracePt t="99041" x="8180388" y="2098675"/>
          <p14:tracePt t="99056" x="8170863" y="2089150"/>
          <p14:tracePt t="99073" x="8170863" y="2071688"/>
          <p14:tracePt t="99091" x="8161338" y="2062163"/>
          <p14:tracePt t="99106" x="8161338" y="2044700"/>
          <p14:tracePt t="99123" x="8161338" y="2036763"/>
          <p14:tracePt t="99141" x="8153400" y="2017713"/>
          <p14:tracePt t="99156" x="8153400" y="2009775"/>
          <p14:tracePt t="99173" x="8143875" y="1990725"/>
          <p14:tracePt t="99206" x="8134350" y="1973263"/>
          <p14:tracePt t="99224" x="8134350" y="1965325"/>
          <p14:tracePt t="99256" x="8134350" y="1955800"/>
          <p14:tracePt t="99274" x="8134350" y="1946275"/>
          <p14:tracePt t="99291" x="8134350" y="1938338"/>
          <p14:tracePt t="99307" x="8126413" y="1928813"/>
          <p14:tracePt t="99340" x="8116888" y="1928813"/>
          <p14:tracePt t="99358" x="8116888" y="1919288"/>
          <p14:tracePt t="99374" x="8116888" y="1911350"/>
          <p14:tracePt t="99395" x="8108950" y="1911350"/>
          <p14:tracePt t="99407" x="8108950" y="1901825"/>
          <p14:tracePt t="99425" x="8108950" y="1893888"/>
          <p14:tracePt t="99445" x="8108950" y="1884363"/>
          <p14:tracePt t="99509" x="8108950" y="1874838"/>
          <p14:tracePt t="99709" x="8108950" y="1884363"/>
          <p14:tracePt t="99747" x="8108950" y="1893888"/>
          <p14:tracePt t="99785" x="8108950" y="1901825"/>
          <p14:tracePt t="99823" x="8108950" y="1911350"/>
          <p14:tracePt t="99860" x="8108950" y="1919288"/>
          <p14:tracePt t="99873" x="8108950" y="1928813"/>
          <p14:tracePt t="99886" x="8108950" y="1938338"/>
          <p14:tracePt t="99898" x="8108950" y="1946275"/>
          <p14:tracePt t="99911" x="8108950" y="1955800"/>
          <p14:tracePt t="99927" x="8108950" y="1973263"/>
          <p14:tracePt t="99944" x="8108950" y="2000250"/>
          <p14:tracePt t="99961" x="8108950" y="2054225"/>
          <p14:tracePt t="99977" x="8108950" y="2081213"/>
          <p14:tracePt t="99994" x="8108950" y="2098675"/>
          <p14:tracePt t="100011" x="8108950" y="2152650"/>
          <p14:tracePt t="100028" x="8108950" y="2179638"/>
          <p14:tracePt t="100044" x="8116888" y="2214563"/>
          <p14:tracePt t="100061" x="8126413" y="2268538"/>
          <p14:tracePt t="100078" x="8134350" y="2295525"/>
          <p14:tracePt t="100095" x="8134350" y="2322513"/>
          <p14:tracePt t="100100" x="8134350" y="2339975"/>
          <p14:tracePt t="100113" x="8143875" y="2366963"/>
          <p14:tracePt t="100128" x="8143875" y="2393950"/>
          <p14:tracePt t="100145" x="8153400" y="2428875"/>
          <p14:tracePt t="100162" x="8170863" y="2517775"/>
          <p14:tracePt t="100179" x="8170863" y="2536825"/>
          <p14:tracePt t="100195" x="8170863" y="2562225"/>
          <p14:tracePt t="100212" x="8180388" y="2608263"/>
          <p14:tracePt t="100229" x="8180388" y="2625725"/>
          <p14:tracePt t="100245" x="8188325" y="2643188"/>
          <p14:tracePt t="100262" x="8197850" y="2714625"/>
          <p14:tracePt t="100279" x="8197850" y="2732088"/>
          <p14:tracePt t="100295" x="8197850" y="2759075"/>
          <p14:tracePt t="100313" x="8197850" y="2795588"/>
          <p14:tracePt t="100329" x="8197850" y="2803525"/>
          <p14:tracePt t="100346" x="8197850" y="2822575"/>
          <p14:tracePt t="100363" x="8197850" y="2857500"/>
          <p14:tracePt t="100379" x="8197850" y="2874963"/>
          <p14:tracePt t="100396" x="8205788" y="2901950"/>
          <p14:tracePt t="100413" x="8215313" y="2938463"/>
          <p14:tracePt t="100429" x="8215313" y="2955925"/>
          <p14:tracePt t="100446" x="8215313" y="2965450"/>
          <p14:tracePt t="100463" x="8215313" y="2982913"/>
          <p14:tracePt t="100480" x="8224838" y="2990850"/>
          <p14:tracePt t="100514" x="8224838" y="3000375"/>
          <p14:tracePt t="100530" x="8224838" y="3009900"/>
          <p14:tracePt t="100679" x="8224838" y="3000375"/>
          <p14:tracePt t="100691" x="8224838" y="2982913"/>
          <p14:tracePt t="100703" x="8224838" y="2955925"/>
          <p14:tracePt t="100717" x="8224838" y="2928938"/>
          <p14:tracePt t="100731" x="8224838" y="2901950"/>
          <p14:tracePt t="100748" x="8224838" y="2874963"/>
          <p14:tracePt t="100766" x="8224838" y="2803525"/>
          <p14:tracePt t="100781" x="8215313" y="2759075"/>
          <p14:tracePt t="100798" x="8197850" y="2670175"/>
          <p14:tracePt t="100817" x="8161338" y="2527300"/>
          <p14:tracePt t="100831" x="8161338" y="2473325"/>
          <p14:tracePt t="100848" x="8153400" y="2419350"/>
          <p14:tracePt t="100867" x="8143875" y="2322513"/>
          <p14:tracePt t="100882" x="8143875" y="2295525"/>
          <p14:tracePt t="100898" x="8134350" y="2276475"/>
          <p14:tracePt t="100917" x="8126413" y="2251075"/>
          <p14:tracePt t="100932" x="8126413" y="2232025"/>
          <p14:tracePt t="100949" x="8126413" y="2224088"/>
          <p14:tracePt t="100967" x="8116888" y="2197100"/>
          <p14:tracePt t="100982" x="8108950" y="2179638"/>
          <p14:tracePt t="100999" x="8099425" y="2160588"/>
          <p14:tracePt t="101017" x="8089900" y="2125663"/>
          <p14:tracePt t="101032" x="8089900" y="2098675"/>
          <p14:tracePt t="101049" x="8089900" y="2089150"/>
          <p14:tracePt t="101068" x="8081963" y="2071688"/>
          <p14:tracePt t="101099" x="8081963" y="2054225"/>
          <p14:tracePt t="101120" x="8072438" y="2044700"/>
          <p14:tracePt t="101133" x="8072438" y="2036763"/>
          <p14:tracePt t="101170" x="8072438" y="2027238"/>
          <p14:tracePt t="101661" x="8072438" y="2036763"/>
          <p14:tracePt t="102000" x="8072438" y="2044700"/>
          <p14:tracePt t="103648" x="8081963" y="2071688"/>
          <p14:tracePt t="103661" x="8099425" y="2089150"/>
          <p14:tracePt t="103674" x="8116888" y="2116138"/>
          <p14:tracePt t="103687" x="8143875" y="2152650"/>
          <p14:tracePt t="103700" x="8153400" y="2170113"/>
          <p14:tracePt t="103713" x="8170863" y="2187575"/>
          <p14:tracePt t="103729" x="8180388" y="2205038"/>
          <p14:tracePt t="103746" x="8197850" y="2224088"/>
          <p14:tracePt t="103763" x="8205788" y="2268538"/>
          <p14:tracePt t="103780" x="8224838" y="2286000"/>
          <p14:tracePt t="103798" x="8242300" y="2330450"/>
          <p14:tracePt t="103813" x="8242300" y="2339975"/>
          <p14:tracePt t="103830" x="8259763" y="2357438"/>
          <p14:tracePt t="103846" x="8269288" y="2374900"/>
          <p14:tracePt t="103863" x="8286750" y="2401888"/>
          <p14:tracePt t="103880" x="8286750" y="2411413"/>
          <p14:tracePt t="103896" x="8296275" y="2438400"/>
          <p14:tracePt t="103913" x="8323263" y="2509838"/>
          <p14:tracePt t="103930" x="8323263" y="2536825"/>
          <p14:tracePt t="103947" x="8331200" y="2554288"/>
          <p14:tracePt t="103964" x="8340725" y="2571750"/>
          <p14:tracePt t="103980" x="8340725" y="2581275"/>
          <p14:tracePt t="103997" x="8340725" y="2589213"/>
          <p14:tracePt t="104014" x="8340725" y="2625725"/>
          <p14:tracePt t="104031" x="8340725" y="2633663"/>
          <p14:tracePt t="104047" x="8340725" y="2652713"/>
          <p14:tracePt t="104064" x="8340725" y="2687638"/>
          <p14:tracePt t="104082" x="8340725" y="2705100"/>
          <p14:tracePt t="104114" x="8340725" y="2714625"/>
          <p14:tracePt t="104165" x="8340725" y="2724150"/>
          <p14:tracePt t="104493" x="8340725" y="2714625"/>
          <p14:tracePt t="104543" x="8331200" y="2714625"/>
          <p14:tracePt t="104569" x="8331200" y="2705100"/>
          <p14:tracePt t="105562" x="8331200" y="2697163"/>
          <p14:tracePt t="105574" x="8323263" y="2697163"/>
          <p14:tracePt t="105675" x="8323263" y="2687638"/>
          <p14:tracePt t="105701" x="8313738" y="2687638"/>
          <p14:tracePt t="105763" x="8313738" y="2679700"/>
          <p14:tracePt t="105803" x="8304213" y="2679700"/>
          <p14:tracePt t="105813" x="8304213" y="2670175"/>
          <p14:tracePt t="105826" x="8304213" y="2660650"/>
          <p14:tracePt t="105840" x="8304213" y="2652713"/>
          <p14:tracePt t="105856" x="8296275" y="2643188"/>
          <p14:tracePt t="105875" x="8296275" y="2625725"/>
          <p14:tracePt t="105890" x="8286750" y="2598738"/>
          <p14:tracePt t="105907" x="8286750" y="2581275"/>
          <p14:tracePt t="105923" x="8286750" y="2571750"/>
          <p14:tracePt t="105940" x="8277225" y="2544763"/>
          <p14:tracePt t="105965" x="8277225" y="2536825"/>
          <p14:tracePt t="106242" x="8277225" y="2527300"/>
          <p14:tracePt t="106292" x="8277225" y="2517775"/>
          <p14:tracePt t="106330" x="8277225" y="2509838"/>
          <p14:tracePt t="106367" x="8277225" y="2500313"/>
          <p14:tracePt t="106392" x="8277225" y="2490788"/>
          <p14:tracePt t="106418" x="8277225" y="2482850"/>
          <p14:tracePt t="106443" x="8277225" y="2473325"/>
          <p14:tracePt t="106506" x="8277225" y="2465388"/>
          <p14:tracePt t="106632" x="8277225" y="2455863"/>
          <p14:tracePt t="106720" x="8277225" y="2446338"/>
          <p14:tracePt t="106784" x="8277225" y="2438400"/>
          <p14:tracePt t="106809" x="8277225" y="2428875"/>
          <p14:tracePt t="106833" x="8277225" y="2419350"/>
          <p14:tracePt t="106845" x="8277225" y="2411413"/>
          <p14:tracePt t="106858" x="8277225" y="2401888"/>
          <p14:tracePt t="106883" x="8277225" y="2384425"/>
          <p14:tracePt t="106896" x="8277225" y="2374900"/>
          <p14:tracePt t="106909" x="8277225" y="2366963"/>
          <p14:tracePt t="106920" x="8277225" y="2347913"/>
          <p14:tracePt t="106934" x="8277225" y="2322513"/>
          <p14:tracePt t="106948" x="8277225" y="2286000"/>
          <p14:tracePt t="106962" x="8277225" y="2259013"/>
          <p14:tracePt t="106978" x="8277225" y="2232025"/>
          <p14:tracePt t="106996" x="8277225" y="2197100"/>
          <p14:tracePt t="107012" x="8277225" y="2179638"/>
          <p14:tracePt t="107028" x="8277225" y="2152650"/>
          <p14:tracePt t="107047" x="8277225" y="2081213"/>
          <p14:tracePt t="107062" x="8277225" y="2054225"/>
          <p14:tracePt t="107079" x="8277225" y="2027238"/>
          <p14:tracePt t="107097" x="8277225" y="2009775"/>
          <p14:tracePt t="107113" x="8277225" y="1990725"/>
          <p14:tracePt t="107135" x="8277225" y="1982788"/>
          <p14:tracePt t="107173" x="8286750" y="1973263"/>
          <p14:tracePt t="107198" x="8286750" y="1965325"/>
          <p14:tracePt t="107211" x="8286750" y="1955800"/>
          <p14:tracePt t="107222" x="8296275" y="1955800"/>
          <p14:tracePt t="107275" x="8304213" y="1955800"/>
          <p14:tracePt t="107286" x="8313738" y="1955800"/>
          <p14:tracePt t="107324" x="8323263" y="1955800"/>
          <p14:tracePt t="107349" x="8331200" y="1955800"/>
          <p14:tracePt t="107362" x="8340725" y="1955800"/>
          <p14:tracePt t="107374" x="8358188" y="1955800"/>
          <p14:tracePt t="107387" x="8375650" y="1955800"/>
          <p14:tracePt t="107400" x="8402638" y="1955800"/>
          <p14:tracePt t="107414" x="8420100" y="1955800"/>
          <p14:tracePt t="107431" x="8447088" y="1955800"/>
          <p14:tracePt t="107449" x="8474075" y="1946275"/>
          <p14:tracePt t="107464" x="8491538" y="1946275"/>
          <p14:tracePt t="107481" x="8528050" y="1946275"/>
          <p14:tracePt t="107500" x="8589963" y="1946275"/>
          <p14:tracePt t="107514" x="8609013" y="1946275"/>
          <p14:tracePt t="107532" x="8634413" y="1946275"/>
          <p14:tracePt t="107551" x="8643938" y="1946275"/>
          <p14:tracePt t="107565" x="8661400" y="1946275"/>
          <p14:tracePt t="107600" x="8697913" y="1946275"/>
          <p14:tracePt t="107615" x="8705850" y="1946275"/>
          <p14:tracePt t="107631" x="8732838" y="1946275"/>
          <p14:tracePt t="107637" x="8742363" y="1946275"/>
          <p14:tracePt t="107652" x="8759825" y="1946275"/>
          <p14:tracePt t="107665" x="8769350" y="1946275"/>
          <p14:tracePt t="107682" x="8786813" y="1946275"/>
          <p14:tracePt t="107701" x="8804275" y="1946275"/>
          <p14:tracePt t="107732" x="8813800" y="1946275"/>
          <p14:tracePt t="107752" x="8823325" y="1946275"/>
          <p14:tracePt t="107777" x="8831263" y="1946275"/>
          <p14:tracePt t="107789" x="8840788" y="1946275"/>
          <p14:tracePt t="107802" x="8848725" y="1946275"/>
          <p14:tracePt t="107816" x="8848725" y="1955800"/>
          <p14:tracePt t="107833" x="8867775" y="1955800"/>
          <p14:tracePt t="107852" x="8885238" y="1965325"/>
          <p14:tracePt t="107866" x="8902700" y="1965325"/>
          <p14:tracePt t="107901" x="8920163" y="1965325"/>
          <p14:tracePt t="107916" x="8920163" y="1973263"/>
          <p14:tracePt t="107933" x="8929688" y="1973263"/>
          <p14:tracePt t="107952" x="8939213" y="1973263"/>
          <p14:tracePt t="107983" x="8939213" y="1982788"/>
          <p14:tracePt t="108002" x="8947150" y="1982788"/>
          <p14:tracePt t="108017" x="8947150" y="1990725"/>
          <p14:tracePt t="108034" x="8956675" y="1990725"/>
          <p14:tracePt t="108052" x="8956675" y="2000250"/>
          <p14:tracePt t="108092" x="8956675" y="2009775"/>
          <p14:tracePt t="108106" x="8966200" y="2009775"/>
          <p14:tracePt t="108154" x="8966200" y="2017713"/>
          <p14:tracePt t="108319" x="8966200" y="2027238"/>
          <p14:tracePt t="108431" x="8966200" y="2036763"/>
          <p14:tracePt t="108520" x="8966200" y="2044700"/>
          <p14:tracePt t="108595" x="8956675" y="2044700"/>
          <p14:tracePt t="108620" x="8956675" y="2054225"/>
          <p14:tracePt t="108671" x="8947150" y="2054225"/>
          <p14:tracePt t="108696" x="8939213" y="2062163"/>
          <p14:tracePt t="108708" x="8929688" y="2062163"/>
          <p14:tracePt t="108721" x="8929688" y="2071688"/>
          <p14:tracePt t="108733" x="8920163" y="2071688"/>
          <p14:tracePt t="108746" x="8912225" y="2081213"/>
          <p14:tracePt t="108759" x="8902700" y="2089150"/>
          <p14:tracePt t="108772" x="8885238" y="2098675"/>
          <p14:tracePt t="108787" x="8867775" y="2116138"/>
          <p14:tracePt t="108804" x="8858250" y="2133600"/>
          <p14:tracePt t="108821" x="8823325" y="2152650"/>
          <p14:tracePt t="108838" x="8813800" y="2152650"/>
          <p14:tracePt t="108855" x="8796338" y="2170113"/>
          <p14:tracePt t="108871" x="8769350" y="2187575"/>
          <p14:tracePt t="108888" x="8732838" y="2197100"/>
          <p14:tracePt t="108905" x="8715375" y="2205038"/>
          <p14:tracePt t="108921" x="8670925" y="2232025"/>
          <p14:tracePt t="108938" x="8653463" y="2232025"/>
          <p14:tracePt t="108955" x="8643938" y="2241550"/>
          <p14:tracePt t="108972" x="8609013" y="2259013"/>
          <p14:tracePt t="108988" x="8582025" y="2276475"/>
          <p14:tracePt t="109005" x="8555038" y="2276475"/>
          <p14:tracePt t="109023" x="8510588" y="2303463"/>
          <p14:tracePt t="109039" x="8483600" y="2303463"/>
          <p14:tracePt t="109055" x="8474075" y="2312988"/>
          <p14:tracePt t="109072" x="8447088" y="2322513"/>
          <p14:tracePt t="109089" x="8439150" y="2330450"/>
          <p14:tracePt t="109106" x="8420100" y="2339975"/>
          <p14:tracePt t="109123" x="8402638" y="2339975"/>
          <p14:tracePt t="109139" x="8402638" y="2347913"/>
          <p14:tracePt t="109156" x="8394700" y="2347913"/>
          <p14:tracePt t="109175" x="8385175" y="2347913"/>
          <p14:tracePt t="109190" x="8367713" y="2357438"/>
          <p14:tracePt t="109212" x="8358188" y="2366963"/>
          <p14:tracePt t="109225" x="8348663" y="2366963"/>
          <p14:tracePt t="109262" x="8340725" y="2366963"/>
          <p14:tracePt t="109641" x="8331200" y="2366963"/>
          <p14:tracePt t="109715" x="8331200" y="2357438"/>
          <p14:tracePt t="109905" x="8331200" y="2347913"/>
          <p14:tracePt t="110018" x="8331200" y="2339975"/>
          <p14:tracePt t="110069" x="8331200" y="2330450"/>
          <p14:tracePt t="110081" x="8331200" y="2322513"/>
          <p14:tracePt t="110093" x="8358188" y="2303463"/>
          <p14:tracePt t="110106" x="8375650" y="2286000"/>
          <p14:tracePt t="110119" x="8402638" y="2259013"/>
          <p14:tracePt t="110131" x="8439150" y="2232025"/>
          <p14:tracePt t="110144" x="8483600" y="2197100"/>
          <p14:tracePt t="110161" x="8510588" y="2179638"/>
          <p14:tracePt t="110177" x="8545513" y="2160588"/>
          <p14:tracePt t="110194" x="8634413" y="2133600"/>
          <p14:tracePt t="110211" x="8688388" y="2116138"/>
          <p14:tracePt t="110228" x="8715375" y="2108200"/>
          <p14:tracePt t="110245" x="8796338" y="2081213"/>
          <p14:tracePt t="110261" x="8848725" y="2054225"/>
          <p14:tracePt t="110278" x="8902700" y="2017713"/>
          <p14:tracePt t="110295" x="8991600" y="1946275"/>
          <p14:tracePt t="110312" x="9028113" y="1919288"/>
          <p14:tracePt t="110328" x="9045575" y="1901825"/>
          <p14:tracePt t="110345" x="9082088" y="1884363"/>
          <p14:tracePt t="110362" x="9099550" y="1866900"/>
          <p14:tracePt t="110378" x="9109075" y="1866900"/>
          <p14:tracePt t="110395" x="9134475" y="1847850"/>
          <p14:tracePt t="110412" x="9153525" y="1847850"/>
          <p14:tracePt t="110445" x="9161463" y="1830388"/>
          <p14:tracePt t="110462" x="9170988" y="1830388"/>
          <p14:tracePt t="110509" x="9180513" y="1830388"/>
          <p14:tracePt t="110672" x="9170988" y="1830388"/>
          <p14:tracePt t="110684" x="9161463" y="1839913"/>
          <p14:tracePt t="110697" x="9126538" y="1884363"/>
          <p14:tracePt t="110710" x="9090025" y="1955800"/>
          <p14:tracePt t="110723" x="9055100" y="2027238"/>
          <p14:tracePt t="110734" x="9028113" y="2071688"/>
          <p14:tracePt t="110748" x="9018588" y="2098675"/>
          <p14:tracePt t="110764" x="9001125" y="2133600"/>
          <p14:tracePt t="110781" x="8991600" y="2152650"/>
          <p14:tracePt t="110797" x="8983663" y="2197100"/>
          <p14:tracePt t="110814" x="8974138" y="2197100"/>
          <p14:tracePt t="110831" x="8974138" y="2205038"/>
          <p14:tracePt t="110847" x="8974138" y="2224088"/>
          <p14:tracePt t="110864" x="8966200" y="2224088"/>
          <p14:tracePt t="110881" x="8966200" y="2232025"/>
          <p14:tracePt t="110898" x="8956675" y="2232025"/>
          <p14:tracePt t="110914" x="8947150" y="2241550"/>
          <p14:tracePt t="110937" x="8929688" y="2259013"/>
          <p14:tracePt t="110950" x="8912225" y="2259013"/>
          <p14:tracePt t="110964" x="8894763" y="2276475"/>
          <p14:tracePt t="110981" x="8867775" y="2295525"/>
          <p14:tracePt t="110999" x="8777288" y="2357438"/>
          <p14:tracePt t="111015" x="8724900" y="2401888"/>
          <p14:tracePt t="111032" x="8661400" y="2446338"/>
          <p14:tracePt t="111049" x="8545513" y="2509838"/>
          <p14:tracePt t="111065" x="8491538" y="2544763"/>
          <p14:tracePt t="111082" x="8456613" y="2562225"/>
          <p14:tracePt t="111099" x="8394700" y="2598738"/>
          <p14:tracePt t="111115" x="8375650" y="2616200"/>
          <p14:tracePt t="111132" x="8358188" y="2625725"/>
          <p14:tracePt t="111149" x="8331200" y="2625725"/>
          <p14:tracePt t="111167" x="8331200" y="2633663"/>
          <p14:tracePt t="111182" x="8323263" y="2633663"/>
          <p14:tracePt t="111199" x="8304213" y="2633663"/>
          <p14:tracePt t="111216" x="8304213" y="2643188"/>
          <p14:tracePt t="111233" x="8296275" y="2643188"/>
          <p14:tracePt t="111251" x="8286750" y="2643188"/>
          <p14:tracePt t="111283" x="8277225" y="2643188"/>
          <p14:tracePt t="111300" x="8259763" y="2643188"/>
          <p14:tracePt t="111316" x="8242300" y="2643188"/>
          <p14:tracePt t="111333" x="8224838" y="2643188"/>
          <p14:tracePt t="111351" x="8205788" y="2643188"/>
          <p14:tracePt t="111367" x="8188325" y="2643188"/>
          <p14:tracePt t="111403" x="8180388" y="2643188"/>
          <p14:tracePt t="111503" x="8180388" y="2633663"/>
          <p14:tracePt t="111515" x="8180388" y="2625725"/>
          <p14:tracePt t="111527" x="8180388" y="2616200"/>
          <p14:tracePt t="111540" x="8180388" y="2608263"/>
          <p14:tracePt t="111554" x="8180388" y="2598738"/>
          <p14:tracePt t="111568" x="8180388" y="2589213"/>
          <p14:tracePt t="111584" x="8188325" y="2571750"/>
          <p14:tracePt t="111603" x="8215313" y="2536825"/>
          <p14:tracePt t="111618" x="8242300" y="2517775"/>
          <p14:tracePt t="111635" x="8259763" y="2509838"/>
          <p14:tracePt t="111653" x="8296275" y="2482850"/>
          <p14:tracePt t="111668" x="8348663" y="2465388"/>
          <p14:tracePt t="111685" x="8466138" y="2455863"/>
          <p14:tracePt t="111703" x="8732838" y="2411413"/>
          <p14:tracePt t="111719" x="8920163" y="2384425"/>
          <p14:tracePt t="111735" x="8991600" y="2374900"/>
          <p14:tracePt t="111754" x="9090025" y="2366963"/>
          <p14:tracePt t="111769" x="9161463" y="2366963"/>
          <p14:tracePt t="111785" x="9224963" y="2366963"/>
          <p14:tracePt t="111805" x="9286875" y="2366963"/>
          <p14:tracePt t="111819" x="9304338" y="2366963"/>
          <p14:tracePt t="111836" x="9323388" y="2366963"/>
          <p14:tracePt t="111855" x="9358313" y="2374900"/>
          <p14:tracePt t="111869" x="9367838" y="2384425"/>
          <p14:tracePt t="111886" x="9385300" y="2384425"/>
          <p14:tracePt t="111905" x="9412288" y="2401888"/>
          <p14:tracePt t="111919" x="9420225" y="2401888"/>
          <p14:tracePt t="111936" x="9429750" y="2411413"/>
          <p14:tracePt t="111955" x="9447213" y="2411413"/>
          <p14:tracePt t="111970" x="9447213" y="2419350"/>
          <p14:tracePt t="111987" x="9456738" y="2419350"/>
          <p14:tracePt t="112005" x="9456738" y="2428875"/>
          <p14:tracePt t="112271" x="9447213" y="2428875"/>
          <p14:tracePt t="112295" x="9447213" y="2419350"/>
          <p14:tracePt t="112346" x="9447213" y="2411413"/>
          <p14:tracePt t="112397" x="9447213" y="2401888"/>
          <p14:tracePt t="112447" x="9456738" y="2401888"/>
          <p14:tracePt t="112459" x="9466263" y="2393950"/>
          <p14:tracePt t="112471" x="9474200" y="2393950"/>
          <p14:tracePt t="112497" x="9483725" y="2384425"/>
          <p14:tracePt t="112535" x="9491663" y="2384425"/>
          <p14:tracePt t="112560" x="9501188" y="2374900"/>
          <p14:tracePt t="112585" x="9510713" y="2374900"/>
          <p14:tracePt t="112663" x="9510713" y="2366963"/>
          <p14:tracePt t="112699" x="9518650" y="2366963"/>
          <p14:tracePt t="112736" x="9518650" y="2357438"/>
          <p14:tracePt t="112749" x="9528175" y="2347913"/>
          <p14:tracePt t="112774" x="9537700" y="2347913"/>
          <p14:tracePt t="112787" x="9545638" y="2339975"/>
          <p14:tracePt t="112811" x="9545638" y="2322513"/>
          <p14:tracePt t="112823" x="9563100" y="2322513"/>
          <p14:tracePt t="112837" x="9563100" y="2312988"/>
          <p14:tracePt t="112862" x="9572625" y="2312988"/>
          <p14:tracePt t="112874" x="9572625" y="2303463"/>
          <p14:tracePt t="112887" x="9582150" y="2303463"/>
          <p14:tracePt t="112899" x="9582150" y="2295525"/>
          <p14:tracePt t="112912" x="9590088" y="2295525"/>
          <p14:tracePt t="113101" x="9590088" y="2303463"/>
          <p14:tracePt t="113127" x="9590088" y="2312988"/>
          <p14:tracePt t="113138" x="9582150" y="2322513"/>
          <p14:tracePt t="113151" x="9582150" y="2330450"/>
          <p14:tracePt t="113164" x="9572625" y="2339975"/>
          <p14:tracePt t="113177" x="9563100" y="2339975"/>
          <p14:tracePt t="113193" x="9555163" y="2357438"/>
          <p14:tracePt t="113209" x="9537700" y="2366963"/>
          <p14:tracePt t="113226" x="9501188" y="2401888"/>
          <p14:tracePt t="113243" x="9483725" y="2419350"/>
          <p14:tracePt t="113259" x="9447213" y="2446338"/>
          <p14:tracePt t="113277" x="9394825" y="2517775"/>
          <p14:tracePt t="113293" x="9367838" y="2554288"/>
          <p14:tracePt t="113311" x="9331325" y="2589213"/>
          <p14:tracePt t="113326" x="9259888" y="2643188"/>
          <p14:tracePt t="113343" x="9242425" y="2660650"/>
          <p14:tracePt t="113360" x="9232900" y="2679700"/>
          <p14:tracePt t="113377" x="9188450" y="2705100"/>
          <p14:tracePt t="113394" x="9180513" y="2732088"/>
          <p14:tracePt t="113410" x="9161463" y="2751138"/>
          <p14:tracePt t="113427" x="9134475" y="2768600"/>
          <p14:tracePt t="113444" x="9126538" y="2776538"/>
          <p14:tracePt t="113461" x="9117013" y="2776538"/>
          <p14:tracePt t="113478" x="9109075" y="2795588"/>
          <p14:tracePt t="113516" x="9099550" y="2795588"/>
          <p14:tracePt t="113683" x="9099550" y="2786063"/>
          <p14:tracePt t="113693" x="9109075" y="2786063"/>
          <p14:tracePt t="113705" x="9109075" y="2776538"/>
          <p14:tracePt t="113717" x="9126538" y="2768600"/>
          <p14:tracePt t="113743" x="9134475" y="2768600"/>
          <p14:tracePt t="113768" x="9134475" y="2759075"/>
          <p14:tracePt t="113793" x="9144000" y="2759075"/>
          <p14:tracePt t="113831" x="9153525" y="2759075"/>
          <p14:tracePt t="113906" x="9153525" y="2751138"/>
          <p14:tracePt t="114046" x="9153525" y="2741613"/>
          <p14:tracePt t="114133" x="9153525" y="2732088"/>
          <p14:tracePt t="114511" x="9144000" y="2732088"/>
          <p14:tracePt t="114537" x="9134475" y="2732088"/>
          <p14:tracePt t="114574" x="9126538" y="2732088"/>
          <p14:tracePt t="114624" x="9117013" y="2732088"/>
          <p14:tracePt t="114662" x="9109075" y="2732088"/>
          <p14:tracePt t="114762" x="9099550" y="2732088"/>
          <p14:tracePt t="114926" x="9090025" y="2732088"/>
          <p14:tracePt t="114964" x="9082088" y="2732088"/>
          <p14:tracePt t="114976" x="9072563" y="2732088"/>
          <p14:tracePt t="115001" x="9063038" y="2732088"/>
          <p14:tracePt t="115027" x="9045575" y="2732088"/>
          <p14:tracePt t="115052" x="9028113" y="2741613"/>
          <p14:tracePt t="115065" x="9010650" y="2741613"/>
          <p14:tracePt t="115077" x="8991600" y="2741613"/>
          <p14:tracePt t="115089" x="8974138" y="2741613"/>
          <p14:tracePt t="115103" x="8947150" y="2741613"/>
          <p14:tracePt t="115119" x="8929688" y="2741613"/>
          <p14:tracePt t="115136" x="8912225" y="2741613"/>
          <p14:tracePt t="115152" x="8875713" y="2741613"/>
          <p14:tracePt t="115169" x="8848725" y="2741613"/>
          <p14:tracePt t="115186" x="8804275" y="2741613"/>
          <p14:tracePt t="115203" x="8742363" y="2741613"/>
          <p14:tracePt t="115220" x="8724900" y="2741613"/>
          <p14:tracePt t="115236" x="8697913" y="2741613"/>
          <p14:tracePt t="115253" x="8661400" y="2741613"/>
          <p14:tracePt t="115269" x="8643938" y="2741613"/>
          <p14:tracePt t="115286" x="8609013" y="2741613"/>
          <p14:tracePt t="115303" x="8545513" y="2741613"/>
          <p14:tracePt t="115319" x="8518525" y="2741613"/>
          <p14:tracePt t="115336" x="8501063" y="2741613"/>
          <p14:tracePt t="115353" x="8466138" y="2741613"/>
          <p14:tracePt t="115370" x="8456613" y="2732088"/>
          <p14:tracePt t="115387" x="8447088" y="2732088"/>
          <p14:tracePt t="115404" x="8429625" y="2714625"/>
          <p14:tracePt t="115420" x="8412163" y="2697163"/>
          <p14:tracePt t="115442" x="8402638" y="2687638"/>
          <p14:tracePt t="115456" x="8385175" y="2670175"/>
          <p14:tracePt t="115470" x="8375650" y="2660650"/>
          <p14:tracePt t="115487" x="8358188" y="2643188"/>
          <p14:tracePt t="115504" x="8331200" y="2589213"/>
          <p14:tracePt t="115521" x="8323263" y="2571750"/>
          <p14:tracePt t="115538" x="8313738" y="2554288"/>
          <p14:tracePt t="115555" x="8296275" y="2509838"/>
          <p14:tracePt t="115571" x="8277225" y="2482850"/>
          <p14:tracePt t="115588" x="8277225" y="2446338"/>
          <p14:tracePt t="115605" x="8251825" y="2330450"/>
          <p14:tracePt t="115621" x="8242300" y="2295525"/>
          <p14:tracePt t="115638" x="8232775" y="2241550"/>
          <p14:tracePt t="115655" x="8215313" y="2108200"/>
          <p14:tracePt t="115672" x="8205788" y="2044700"/>
          <p14:tracePt t="115688" x="8205788" y="2017713"/>
          <p14:tracePt t="115706" x="8188325" y="1938338"/>
          <p14:tracePt t="115722" x="8180388" y="1911350"/>
          <p14:tracePt t="115738" x="8161338" y="1874838"/>
          <p14:tracePt t="115756" x="8153400" y="1822450"/>
          <p14:tracePt t="115772" x="8143875" y="1795463"/>
          <p14:tracePt t="115789" x="8143875" y="1785938"/>
          <p14:tracePt t="115806" x="8134350" y="1776413"/>
          <p14:tracePt t="115822" x="8134350" y="1768475"/>
          <p14:tracePt t="115958" x="8134350" y="1795463"/>
          <p14:tracePt t="115971" x="8134350" y="1839913"/>
          <p14:tracePt t="115983" x="8153400" y="1919288"/>
          <p14:tracePt t="115996" x="8180388" y="2009775"/>
          <p14:tracePt t="116009" x="8197850" y="2116138"/>
          <p14:tracePt t="116023" x="8205788" y="2214563"/>
          <p14:tracePt t="116040" x="8215313" y="2286000"/>
          <p14:tracePt t="116058" x="8224838" y="2393950"/>
          <p14:tracePt t="116074" x="8224838" y="2465388"/>
          <p14:tracePt t="116090" x="8232775" y="2517775"/>
          <p14:tracePt t="116108" x="8242300" y="2589213"/>
          <p14:tracePt t="116124" x="8242300" y="2616200"/>
          <p14:tracePt t="116140" x="8251825" y="2643188"/>
          <p14:tracePt t="116159" x="8269288" y="2687638"/>
          <p14:tracePt t="116174" x="8269288" y="2714625"/>
          <p14:tracePt t="116191" x="8269288" y="2741613"/>
          <p14:tracePt t="116209" x="8286750" y="2776538"/>
          <p14:tracePt t="116224" x="8296275" y="2795588"/>
          <p14:tracePt t="116241" x="8296275" y="2813050"/>
          <p14:tracePt t="116259" x="8313738" y="2840038"/>
          <p14:tracePt t="116274" x="8313738" y="2847975"/>
          <p14:tracePt t="116291" x="8313738" y="2857500"/>
          <p14:tracePt t="116310" x="8313738" y="2867025"/>
          <p14:tracePt t="116324" x="8323263" y="2884488"/>
          <p14:tracePt t="116359" x="8323263" y="2894013"/>
          <p14:tracePt t="116375" x="8323263" y="2901950"/>
          <p14:tracePt t="116392" x="8323263" y="2911475"/>
          <p14:tracePt t="116488" x="8323263" y="2919413"/>
          <p14:tracePt t="120590" x="8323263" y="2911475"/>
          <p14:tracePt t="120603" x="8313738" y="2911475"/>
          <p14:tracePt t="120627" x="8313738" y="2901950"/>
          <p14:tracePt t="120704" x="8313738" y="2894013"/>
          <p14:tracePt t="120741" x="8304213" y="2894013"/>
          <p14:tracePt t="120867" x="8304213" y="2884488"/>
          <p14:tracePt t="120905" x="8296275" y="2884488"/>
          <p14:tracePt t="120930" x="8296275" y="2874963"/>
          <p14:tracePt t="120942" x="8296275" y="2867025"/>
          <p14:tracePt t="120981" x="8296275" y="2857500"/>
          <p14:tracePt t="120994" x="8286750" y="2857500"/>
          <p14:tracePt t="121005" x="8286750" y="2847975"/>
          <p14:tracePt t="121044" x="8286750" y="2840038"/>
          <p14:tracePt t="121069" x="8277225" y="2830513"/>
          <p14:tracePt t="121094" x="8277225" y="2822575"/>
          <p14:tracePt t="121119" x="8277225" y="2813050"/>
          <p14:tracePt t="121157" x="8277225" y="2803525"/>
          <p14:tracePt t="121221" x="8277225" y="2795588"/>
          <p14:tracePt t="121296" x="8269288" y="2786063"/>
          <p14:tracePt t="121636" x="8269288" y="2795588"/>
          <p14:tracePt t="122202" x="8259763" y="2795588"/>
          <p14:tracePt t="122277" x="8259763" y="2786063"/>
          <p14:tracePt t="122290" x="8251825" y="2786063"/>
          <p14:tracePt t="122327" x="8242300" y="2786063"/>
          <p14:tracePt t="122353" x="8232775" y="2786063"/>
          <p14:tracePt t="122365" x="8224838" y="2786063"/>
          <p14:tracePt t="122378" x="8224838" y="2776538"/>
          <p14:tracePt t="122403" x="8215313" y="2776538"/>
          <p14:tracePt t="122429" x="8197850" y="2776538"/>
          <p14:tracePt t="122441" x="8197850" y="2768600"/>
          <p14:tracePt t="122453" x="8188325" y="2768600"/>
          <p14:tracePt t="122466" x="8180388" y="2759075"/>
          <p14:tracePt t="122479" x="8170863" y="2759075"/>
          <p14:tracePt t="122492" x="8153400" y="2759075"/>
          <p14:tracePt t="122505" x="8126413" y="2759075"/>
          <p14:tracePt t="122522" x="8089900" y="2751138"/>
          <p14:tracePt t="122541" x="8001000" y="2732088"/>
          <p14:tracePt t="122555" x="7947025" y="2724150"/>
          <p14:tracePt t="122572" x="7902575" y="2724150"/>
          <p14:tracePt t="122591" x="7786688" y="2724150"/>
          <p14:tracePt t="122606" x="7742238" y="2724150"/>
          <p14:tracePt t="122622" x="7705725" y="2724150"/>
          <p14:tracePt t="122641" x="7608888" y="2724150"/>
          <p14:tracePt t="122656" x="7545388" y="2724150"/>
          <p14:tracePt t="122673" x="7500938" y="2724150"/>
          <p14:tracePt t="122692" x="7446963" y="2724150"/>
          <p14:tracePt t="122706" x="7419975" y="2724150"/>
          <p14:tracePt t="122723" x="7385050" y="2732088"/>
          <p14:tracePt t="122742" x="7313613" y="2741613"/>
          <p14:tracePt t="122757" x="7269163" y="2751138"/>
          <p14:tracePt t="122773" x="7242175" y="2759075"/>
          <p14:tracePt t="122792" x="7205663" y="2768600"/>
          <p14:tracePt t="122806" x="7197725" y="2768600"/>
          <p14:tracePt t="122823" x="7180263" y="2776538"/>
          <p14:tracePt t="122856" x="7170738" y="2786063"/>
          <p14:tracePt t="122881" x="7161213" y="2786063"/>
          <p14:tracePt t="124178" x="7153275" y="2786063"/>
          <p14:tracePt t="124392" x="7143750" y="2786063"/>
          <p14:tracePt t="124506" x="7134225" y="2786063"/>
          <p14:tracePt t="124858" x="7126288" y="2786063"/>
          <p14:tracePt t="125098" x="7116763" y="2786063"/>
          <p14:tracePt t="125135" x="7116763" y="2776538"/>
          <p14:tracePt t="125336" x="7116763" y="2768600"/>
          <p14:tracePt t="125361" x="7108825" y="2768600"/>
          <p14:tracePt t="125461" x="7099300" y="2768600"/>
          <p14:tracePt t="125525" x="7099300" y="2759075"/>
          <p14:tracePt t="129590" x="7089775" y="2759075"/>
          <p14:tracePt t="129652" x="7081838" y="2759075"/>
          <p14:tracePt t="129678" x="7072313" y="2759075"/>
          <p14:tracePt t="129690" x="7062788" y="2759075"/>
          <p14:tracePt t="129715" x="7045325" y="2759075"/>
          <p14:tracePt t="129728" x="7037388" y="2759075"/>
          <p14:tracePt t="129740" x="7027863" y="2759075"/>
          <p14:tracePt t="129753" x="7018338" y="2759075"/>
          <p14:tracePt t="129765" x="7000875" y="2759075"/>
          <p14:tracePt t="129778" x="6983413" y="2759075"/>
          <p14:tracePt t="129792" x="6973888" y="2759075"/>
          <p14:tracePt t="129808" x="6956425" y="2759075"/>
          <p14:tracePt t="129825" x="6938963" y="2759075"/>
          <p14:tracePt t="129842" x="6884988" y="2759075"/>
          <p14:tracePt t="129858" x="6858000" y="2759075"/>
          <p14:tracePt t="129875" x="6848475" y="2759075"/>
          <p14:tracePt t="129892" x="6823075" y="2759075"/>
          <p14:tracePt t="129917" x="6813550" y="2759075"/>
          <p14:tracePt t="130345" x="6813550" y="2751138"/>
          <p14:tracePt t="130458" x="6813550" y="2741613"/>
          <p14:tracePt t="130471" x="6823075" y="2741613"/>
          <p14:tracePt t="130521" x="6831013" y="2741613"/>
          <p14:tracePt t="131352" x="6840538" y="2741613"/>
          <p14:tracePt t="131905" x="6831013" y="2741613"/>
          <p14:tracePt t="131918" x="6823075" y="2741613"/>
          <p14:tracePt t="131931" x="6804025" y="2741613"/>
          <p14:tracePt t="131943" x="6777038" y="2741613"/>
          <p14:tracePt t="131955" x="6715125" y="2741613"/>
          <p14:tracePt t="131969" x="6562725" y="2768600"/>
          <p14:tracePt t="131985" x="6330950" y="2803525"/>
          <p14:tracePt t="132004" x="6037263" y="2874963"/>
          <p14:tracePt t="132019" x="5867400" y="2919413"/>
          <p14:tracePt t="132036" x="5697538" y="2965450"/>
          <p14:tracePt t="132052" x="5473700" y="3036888"/>
          <p14:tracePt t="132069" x="5143500" y="3133725"/>
          <p14:tracePt t="132086" x="4946650" y="3179763"/>
          <p14:tracePt t="132103" x="4724400" y="3268663"/>
          <p14:tracePt t="132119" x="4241800" y="3455988"/>
          <p14:tracePt t="132136" x="4044950" y="3527425"/>
          <p14:tracePt t="132153" x="3911600" y="3589338"/>
          <p14:tracePt t="132170" x="3714750" y="3687763"/>
          <p14:tracePt t="132186" x="3616325" y="3732213"/>
          <p14:tracePt t="132203" x="3544888" y="3776663"/>
          <p14:tracePt t="132220" x="3384550" y="3884613"/>
          <p14:tracePt t="132237" x="3295650" y="3929063"/>
          <p14:tracePt t="132256" x="3160713" y="4010025"/>
          <p14:tracePt t="132270" x="3098800" y="4062413"/>
          <p14:tracePt t="132287" x="3036888" y="4108450"/>
          <p14:tracePt t="132304" x="2973388" y="4143375"/>
          <p14:tracePt t="132310" x="2928938" y="4179888"/>
          <p14:tracePt t="132321" x="2884488" y="4214813"/>
          <p14:tracePt t="132337" x="2847975" y="4241800"/>
          <p14:tracePt t="132354" x="2830513" y="4259263"/>
          <p14:tracePt t="132371" x="2803525" y="4268788"/>
          <p14:tracePt t="132408" x="2795588" y="4268788"/>
          <p14:tracePt t="132472" x="2786063" y="4268788"/>
          <p14:tracePt t="132484" x="2786063" y="4251325"/>
          <p14:tracePt t="132496" x="2776538" y="4241800"/>
          <p14:tracePt t="132509" x="2776538" y="4224338"/>
          <p14:tracePt t="132523" x="2776538" y="4205288"/>
          <p14:tracePt t="132538" x="2768600" y="4197350"/>
          <p14:tracePt t="132555" x="2759075" y="4179888"/>
          <p14:tracePt t="132572" x="2732088" y="4152900"/>
          <p14:tracePt t="132588" x="2724150" y="4143375"/>
          <p14:tracePt t="132605" x="2714625" y="4133850"/>
          <p14:tracePt t="132622" x="2697163" y="4116388"/>
          <p14:tracePt t="132639" x="2679700" y="4108450"/>
          <p14:tracePt t="132656" x="2670175" y="4108450"/>
          <p14:tracePt t="132673" x="2643188" y="4108450"/>
          <p14:tracePt t="132689" x="2625725" y="4108450"/>
          <p14:tracePt t="132706" x="2608263" y="4108450"/>
          <p14:tracePt t="132723" x="2562225" y="4108450"/>
          <p14:tracePt t="132739" x="2544763" y="4108450"/>
          <p14:tracePt t="132756" x="2517775" y="4108450"/>
          <p14:tracePt t="132772" x="2473325" y="4108450"/>
          <p14:tracePt t="132789" x="2446338" y="4108450"/>
          <p14:tracePt t="132806" x="2419350" y="4116388"/>
          <p14:tracePt t="132823" x="2384425" y="4125913"/>
          <p14:tracePt t="132840" x="2366963" y="4133850"/>
          <p14:tracePt t="132856" x="2357438" y="4143375"/>
          <p14:tracePt t="133378" x="2347913" y="4143375"/>
          <p14:tracePt t="133390" x="2339975" y="4143375"/>
          <p14:tracePt t="133430" x="2330450" y="4143375"/>
          <p14:tracePt t="133454" x="2322513" y="4143375"/>
          <p14:tracePt t="133466" x="2312988" y="4160838"/>
          <p14:tracePt t="133479" x="2303463" y="4160838"/>
          <p14:tracePt t="133493" x="2295525" y="4179888"/>
          <p14:tracePt t="133509" x="2268538" y="4197350"/>
          <p14:tracePt t="133528" x="2214563" y="4259263"/>
          <p14:tracePt t="133543" x="2187575" y="4286250"/>
          <p14:tracePt t="133560" x="2160588" y="4313238"/>
          <p14:tracePt t="133579" x="2116138" y="4357688"/>
          <p14:tracePt t="133593" x="2108200" y="4375150"/>
          <p14:tracePt t="133610" x="2089150" y="4394200"/>
          <p14:tracePt t="133629" x="2071688" y="4438650"/>
          <p14:tracePt t="133644" x="2062163" y="4456113"/>
          <p14:tracePt t="133660" x="2054225" y="4473575"/>
          <p14:tracePt t="133679" x="2036763" y="4518025"/>
          <p14:tracePt t="133694" x="2036763" y="4527550"/>
          <p14:tracePt t="133711" x="2036763" y="4554538"/>
          <p14:tracePt t="133730" x="2027238" y="4589463"/>
          <p14:tracePt t="133744" x="2027238" y="4625975"/>
          <p14:tracePt t="133761" x="2017713" y="4643438"/>
          <p14:tracePt t="133780" x="2017713" y="4697413"/>
          <p14:tracePt t="133794" x="2017713" y="4724400"/>
          <p14:tracePt t="133811" x="2017713" y="4741863"/>
          <p14:tracePt t="133831" x="2017713" y="4786313"/>
          <p14:tracePt t="133844" x="2017713" y="4813300"/>
          <p14:tracePt t="133861" x="2017713" y="4848225"/>
          <p14:tracePt t="133880" x="2017713" y="4884738"/>
          <p14:tracePt t="133895" x="2017713" y="4902200"/>
          <p14:tracePt t="133912" x="2017713" y="4929188"/>
          <p14:tracePt t="133931" x="2017713" y="4973638"/>
          <p14:tracePt t="133945" x="2027238" y="4991100"/>
          <p14:tracePt t="133963" x="2036763" y="5010150"/>
          <p14:tracePt t="133981" x="2054225" y="5045075"/>
          <p14:tracePt t="133995" x="2071688" y="5062538"/>
          <p14:tracePt t="134012" x="2071688" y="5072063"/>
          <p14:tracePt t="134031" x="2098675" y="5099050"/>
          <p14:tracePt t="134046" x="2116138" y="5116513"/>
          <p14:tracePt t="134062" x="2152650" y="5116513"/>
          <p14:tracePt t="134082" x="2205038" y="5153025"/>
          <p14:tracePt t="134096" x="2232025" y="5160963"/>
          <p14:tracePt t="134112" x="2268538" y="5170488"/>
          <p14:tracePt t="134132" x="2312988" y="5187950"/>
          <p14:tracePt t="134146" x="2330450" y="5187950"/>
          <p14:tracePt t="134163" x="2357438" y="5187950"/>
          <p14:tracePt t="134182" x="2401888" y="5197475"/>
          <p14:tracePt t="134196" x="2428875" y="5197475"/>
          <p14:tracePt t="134213" x="2455863" y="5197475"/>
          <p14:tracePt t="134232" x="2500313" y="5205413"/>
          <p14:tracePt t="134247" x="2536825" y="5214938"/>
          <p14:tracePt t="134263" x="2581275" y="5214938"/>
          <p14:tracePt t="134280" x="2616200" y="5214938"/>
          <p14:tracePt t="134297" x="2670175" y="5214938"/>
          <p14:tracePt t="134314" x="2697163" y="5214938"/>
          <p14:tracePt t="134330" x="2732088" y="5214938"/>
          <p14:tracePt t="134347" x="2830513" y="5214938"/>
          <p14:tracePt t="134364" x="2884488" y="5214938"/>
          <p14:tracePt t="134381" x="2938463" y="5214938"/>
          <p14:tracePt t="134397" x="3009900" y="5224463"/>
          <p14:tracePt t="134414" x="3062288" y="5224463"/>
          <p14:tracePt t="134431" x="3098800" y="5224463"/>
          <p14:tracePt t="134448" x="3160713" y="5224463"/>
          <p14:tracePt t="134464" x="3179763" y="5224463"/>
          <p14:tracePt t="134482" x="3197225" y="5224463"/>
          <p14:tracePt t="134498" x="3241675" y="5224463"/>
          <p14:tracePt t="134515" x="3268663" y="5224463"/>
          <p14:tracePt t="134532" x="3303588" y="5224463"/>
          <p14:tracePt t="134548" x="3357563" y="5205413"/>
          <p14:tracePt t="134565" x="3375025" y="5197475"/>
          <p14:tracePt t="134582" x="3402013" y="5180013"/>
          <p14:tracePt t="134598" x="3438525" y="5126038"/>
          <p14:tracePt t="134615" x="3455988" y="5089525"/>
          <p14:tracePt t="134632" x="3473450" y="5072063"/>
          <p14:tracePt t="134650" x="3490913" y="5010150"/>
          <p14:tracePt t="134666" x="3500438" y="4983163"/>
          <p14:tracePt t="134682" x="3500438" y="4965700"/>
          <p14:tracePt t="134699" x="3500438" y="4919663"/>
          <p14:tracePt t="134715" x="3500438" y="4884738"/>
          <p14:tracePt t="134732" x="3500438" y="4840288"/>
          <p14:tracePt t="134749" x="3455988" y="4732338"/>
          <p14:tracePt t="134766" x="3429000" y="4687888"/>
          <p14:tracePt t="134783" x="3411538" y="4660900"/>
          <p14:tracePt t="134799" x="3348038" y="4598988"/>
          <p14:tracePt t="134816" x="3303588" y="4554538"/>
          <p14:tracePt t="134833" x="3276600" y="4527550"/>
          <p14:tracePt t="134850" x="3224213" y="4491038"/>
          <p14:tracePt t="134866" x="3205163" y="4483100"/>
          <p14:tracePt t="134883" x="3179763" y="4473575"/>
          <p14:tracePt t="134900" x="3133725" y="4456113"/>
          <p14:tracePt t="134917" x="3108325" y="4456113"/>
          <p14:tracePt t="134933" x="3062288" y="4456113"/>
          <p14:tracePt t="134950" x="3027363" y="4456113"/>
          <p14:tracePt t="134967" x="3017838" y="4456113"/>
          <p14:tracePt t="134984" x="3000375" y="4456113"/>
          <p14:tracePt t="135001" x="2990850" y="4456113"/>
          <p14:tracePt t="135017" x="2973388" y="4456113"/>
          <p14:tracePt t="135039" x="2965450" y="4456113"/>
          <p14:tracePt t="135052" x="2955925" y="4456113"/>
          <p14:tracePt t="135089" x="2946400" y="4456113"/>
          <p14:tracePt t="135291" x="2946400" y="4446588"/>
          <p14:tracePt t="135342" x="2946400" y="4438650"/>
          <p14:tracePt t="135379" x="2955925" y="4438650"/>
          <p14:tracePt t="135392" x="2965450" y="4429125"/>
          <p14:tracePt t="135405" x="2973388" y="4429125"/>
          <p14:tracePt t="135419" x="2990850" y="4419600"/>
          <p14:tracePt t="135436" x="3009900" y="4402138"/>
          <p14:tracePt t="135454" x="3089275" y="4348163"/>
          <p14:tracePt t="135469" x="3160713" y="4295775"/>
          <p14:tracePt t="135486" x="3214688" y="4268788"/>
          <p14:tracePt t="135504" x="3394075" y="4197350"/>
          <p14:tracePt t="135520" x="3482975" y="4179888"/>
          <p14:tracePt t="135536" x="3554413" y="4160838"/>
          <p14:tracePt t="135555" x="3786188" y="4108450"/>
          <p14:tracePt t="135570" x="3857625" y="4081463"/>
          <p14:tracePt t="135587" x="3946525" y="4062413"/>
          <p14:tracePt t="135605" x="4152900" y="4027488"/>
          <p14:tracePt t="135620" x="4224338" y="4017963"/>
          <p14:tracePt t="135637" x="4286250" y="4010025"/>
          <p14:tracePt t="135655" x="4419600" y="3990975"/>
          <p14:tracePt t="135670" x="4456113" y="3983038"/>
          <p14:tracePt t="135687" x="4473575" y="3983038"/>
          <p14:tracePt t="135705" x="4491038" y="3983038"/>
          <p14:tracePt t="135737" x="4500563" y="3983038"/>
          <p14:tracePt t="135995" x="4500563" y="3973513"/>
          <p14:tracePt t="136021" x="4510088" y="3956050"/>
          <p14:tracePt t="136033" x="4572000" y="3938588"/>
          <p14:tracePt t="136046" x="5018088" y="3803650"/>
          <p14:tracePt t="136059" x="5554663" y="3616325"/>
          <p14:tracePt t="136072" x="5938838" y="3500438"/>
          <p14:tracePt t="136089" x="6081713" y="3429000"/>
          <p14:tracePt t="136108" x="6303963" y="3313113"/>
          <p14:tracePt t="136122" x="6394450" y="3286125"/>
          <p14:tracePt t="136140" x="6438900" y="3276600"/>
          <p14:tracePt t="136159" x="6510338" y="3259138"/>
          <p14:tracePt t="136173" x="6554788" y="3259138"/>
          <p14:tracePt t="136189" x="6616700" y="3251200"/>
          <p14:tracePt t="136207" x="6661150" y="3241675"/>
          <p14:tracePt t="136223" x="6715125" y="3232150"/>
          <p14:tracePt t="136240" x="6732588" y="3224213"/>
          <p14:tracePt t="136259" x="6769100" y="3214688"/>
          <p14:tracePt t="136273" x="6813550" y="3197225"/>
          <p14:tracePt t="136290" x="6840538" y="3187700"/>
          <p14:tracePt t="136309" x="6894513" y="3187700"/>
          <p14:tracePt t="136324" x="6911975" y="3179763"/>
          <p14:tracePt t="136340" x="6938963" y="3170238"/>
          <p14:tracePt t="136360" x="6983413" y="3160713"/>
          <p14:tracePt t="136374" x="7010400" y="3152775"/>
          <p14:tracePt t="136391" x="7027863" y="3143250"/>
          <p14:tracePt t="136410" x="7054850" y="3143250"/>
          <p14:tracePt t="136424" x="7054850" y="3133725"/>
          <p14:tracePt t="136441" x="7062788" y="3133725"/>
          <p14:tracePt t="136474" x="7062788" y="3125788"/>
          <p14:tracePt t="136802" x="7054850" y="3125788"/>
          <p14:tracePt t="136864" x="7045325" y="3133725"/>
          <p14:tracePt t="136890" x="7045325" y="3143250"/>
          <p14:tracePt t="141013" x="7037388" y="3143250"/>
          <p14:tracePt t="141063" x="7037388" y="3133725"/>
          <p14:tracePt t="141139" x="7037388" y="3125788"/>
          <p14:tracePt t="141278" x="7027863" y="3125788"/>
          <p14:tracePt t="142183" x="7027863" y="3116263"/>
          <p14:tracePt t="142409" x="7018338" y="3116263"/>
          <p14:tracePt t="144660" x="7018338" y="3108325"/>
          <p14:tracePt t="144787" x="7010400" y="3108325"/>
          <p14:tracePt t="144811" x="7010400" y="3098800"/>
          <p14:tracePt t="144836" x="7000875" y="3098800"/>
          <p14:tracePt t="144850" x="6991350" y="3089275"/>
          <p14:tracePt t="144861" x="6983413" y="3089275"/>
          <p14:tracePt t="144874" x="6965950" y="3071813"/>
          <p14:tracePt t="144887" x="6946900" y="3062288"/>
          <p14:tracePt t="144900" x="6919913" y="3044825"/>
          <p14:tracePt t="144916" x="6875463" y="3027363"/>
          <p14:tracePt t="144933" x="6831013" y="3009900"/>
          <p14:tracePt t="144950" x="6724650" y="2973388"/>
          <p14:tracePt t="144966" x="6697663" y="2965450"/>
          <p14:tracePt t="144983" x="6653213" y="2946400"/>
          <p14:tracePt t="145000" x="6562725" y="2901950"/>
          <p14:tracePt t="145016" x="6500813" y="2874963"/>
          <p14:tracePt t="145033" x="6446838" y="2847975"/>
          <p14:tracePt t="145050" x="6394450" y="2813050"/>
          <p14:tracePt t="145067" x="6375400" y="2795588"/>
          <p14:tracePt t="145083" x="6357938" y="2776538"/>
          <p14:tracePt t="145100" x="6348413" y="2724150"/>
          <p14:tracePt t="145117" x="6348413" y="2705100"/>
          <p14:tracePt t="145134" x="6348413" y="2679700"/>
          <p14:tracePt t="145150" x="6348413" y="2625725"/>
          <p14:tracePt t="145167" x="6348413" y="2598738"/>
          <p14:tracePt t="145184" x="6357938" y="2589213"/>
          <p14:tracePt t="145201" x="6419850" y="2536825"/>
          <p14:tracePt t="145217" x="6483350" y="2509838"/>
          <p14:tracePt t="145234" x="6537325" y="2482850"/>
          <p14:tracePt t="145251" x="6626225" y="2465388"/>
          <p14:tracePt t="145268" x="6680200" y="2465388"/>
          <p14:tracePt t="145285" x="6769100" y="2465388"/>
          <p14:tracePt t="145301" x="6929438" y="2536825"/>
          <p14:tracePt t="145318" x="6991350" y="2581275"/>
          <p14:tracePt t="145335" x="7027863" y="2625725"/>
          <p14:tracePt t="145351" x="7099300" y="2786063"/>
          <p14:tracePt t="145368" x="7116763" y="2867025"/>
          <p14:tracePt t="145385" x="7116763" y="2928938"/>
          <p14:tracePt t="145402" x="7116763" y="3098800"/>
          <p14:tracePt t="145418" x="7089775" y="3160713"/>
          <p14:tracePt t="145435" x="7045325" y="3224213"/>
          <p14:tracePt t="145452" x="6946900" y="3348038"/>
          <p14:tracePt t="145469" x="6884988" y="3384550"/>
          <p14:tracePt t="145486" x="6823075" y="3419475"/>
          <p14:tracePt t="145503" x="6742113" y="3455988"/>
          <p14:tracePt t="145519" x="6705600" y="3455988"/>
          <p14:tracePt t="145536" x="6643688" y="3455988"/>
          <p14:tracePt t="145553" x="6473825" y="3455988"/>
          <p14:tracePt t="145569" x="6402388" y="3455988"/>
          <p14:tracePt t="145586" x="6323013" y="3455988"/>
          <p14:tracePt t="145604" x="6161088" y="3411538"/>
          <p14:tracePt t="145620" x="6126163" y="3411538"/>
          <p14:tracePt t="145636" x="6081713" y="3394075"/>
          <p14:tracePt t="145653" x="6018213" y="3357563"/>
          <p14:tracePt t="145670" x="6000750" y="3322638"/>
          <p14:tracePt t="145687" x="5983288" y="3303588"/>
          <p14:tracePt t="145704" x="5983288" y="3259138"/>
          <p14:tracePt t="145720" x="5983288" y="3232150"/>
          <p14:tracePt t="145737" x="5983288" y="3205163"/>
          <p14:tracePt t="145755" x="5983288" y="3160713"/>
          <p14:tracePt t="145770" x="5991225" y="3143250"/>
          <p14:tracePt t="145787" x="5991225" y="3133725"/>
          <p14:tracePt t="145804" x="6010275" y="3116263"/>
          <p14:tracePt t="145837" x="6018213" y="3108325"/>
          <p14:tracePt t="146121" x="6018213" y="3116263"/>
          <p14:tracePt t="146133" x="6018213" y="3125788"/>
          <p14:tracePt t="146561" x="6027738" y="3125788"/>
          <p14:tracePt t="146648" x="6027738" y="3116263"/>
          <p14:tracePt t="146699" x="6037263" y="3116263"/>
          <p14:tracePt t="146889" x="6045200" y="3116263"/>
          <p14:tracePt t="147354" x="6045200" y="3125788"/>
          <p14:tracePt t="148612" x="6045200" y="3133725"/>
          <p14:tracePt t="153536" x="6045200" y="3143250"/>
          <p14:tracePt t="153750" x="6054725" y="3143250"/>
          <p14:tracePt t="153787" x="6062663" y="3143250"/>
          <p14:tracePt t="153800" x="6062663" y="3152775"/>
          <p14:tracePt t="153813" x="6081713" y="3152775"/>
          <p14:tracePt t="153827" x="6099175" y="3160713"/>
          <p14:tracePt t="153844" x="6126163" y="3160713"/>
          <p14:tracePt t="153863" x="6161088" y="3170238"/>
          <p14:tracePt t="153877" x="6188075" y="3179763"/>
          <p14:tracePt t="153894" x="6224588" y="3179763"/>
          <p14:tracePt t="153913" x="6276975" y="3187700"/>
          <p14:tracePt t="153927" x="6286500" y="3187700"/>
          <p14:tracePt t="153944" x="6303963" y="3187700"/>
          <p14:tracePt t="153963" x="6313488" y="3187700"/>
          <p14:tracePt t="153977" x="6323013" y="3187700"/>
          <p14:tracePt t="154013" x="6330950" y="3187700"/>
          <p14:tracePt t="154040" x="6340475" y="3187700"/>
          <p14:tracePt t="154065" x="6348413" y="3187700"/>
          <p14:tracePt t="159149" x="6348413" y="3197225"/>
          <p14:tracePt t="159187" x="6348413" y="3205163"/>
          <p14:tracePt t="159313" x="6348413" y="3214688"/>
          <p14:tracePt t="160585" x="6348413" y="3205163"/>
          <p14:tracePt t="160659" x="6340475" y="3205163"/>
          <p14:tracePt t="160760" x="6330950" y="3205163"/>
          <p14:tracePt t="160811" x="6323013" y="3205163"/>
          <p14:tracePt t="160887" x="6313488" y="3205163"/>
          <p14:tracePt t="160937" x="6303963" y="3205163"/>
          <p14:tracePt t="161314" x="6303963" y="3197225"/>
          <p14:tracePt t="162699" x="6303963" y="3187700"/>
          <p14:tracePt t="162812" x="6313488" y="3187700"/>
          <p14:tracePt t="163177" x="6323013" y="3187700"/>
          <p14:tracePt t="164775" x="6313488" y="3187700"/>
          <p14:tracePt t="164864" x="6303963" y="3187700"/>
          <p14:tracePt t="165002" x="6296025" y="3187700"/>
          <p14:tracePt t="165077" x="6286500" y="3187700"/>
          <p14:tracePt t="165102" x="6276975" y="3187700"/>
          <p14:tracePt t="165127" x="6259513" y="3187700"/>
          <p14:tracePt t="165140" x="6242050" y="3187700"/>
          <p14:tracePt t="165153" x="6215063" y="3187700"/>
          <p14:tracePt t="165166" x="6170613" y="3187700"/>
          <p14:tracePt t="165183" x="6072188" y="3214688"/>
          <p14:tracePt t="165201" x="5875338" y="3286125"/>
          <p14:tracePt t="165216" x="5751513" y="3348038"/>
          <p14:tracePt t="165233" x="5634038" y="3394075"/>
          <p14:tracePt t="165252" x="5456238" y="3473450"/>
          <p14:tracePt t="165267" x="5367338" y="3500438"/>
          <p14:tracePt t="165283" x="5276850" y="3527425"/>
          <p14:tracePt t="165303" x="5180013" y="3571875"/>
          <p14:tracePt t="165317" x="5116513" y="3589338"/>
          <p14:tracePt t="165334" x="5062538" y="3608388"/>
          <p14:tracePt t="165353" x="4946650" y="3643313"/>
          <p14:tracePt t="165368" x="4911725" y="3652838"/>
          <p14:tracePt t="165384" x="4875213" y="3660775"/>
          <p14:tracePt t="165401" x="4830763" y="3670300"/>
          <p14:tracePt t="165417" x="4751388" y="3687763"/>
          <p14:tracePt t="165434" x="4714875" y="3697288"/>
          <p14:tracePt t="165454" x="4670425" y="3705225"/>
          <p14:tracePt t="165706" x="4652963" y="3714750"/>
          <p14:tracePt t="165719" x="4554538" y="3768725"/>
          <p14:tracePt t="165732" x="3875088" y="4205288"/>
          <p14:tracePt t="165744" x="2589213" y="4822825"/>
          <p14:tracePt t="165757" x="2446338" y="4919663"/>
          <p14:tracePt t="165770" x="2044700" y="5116513"/>
          <p14:tracePt t="165786" x="1803400" y="5251450"/>
          <p14:tracePt t="165803" x="1581150" y="5330825"/>
          <p14:tracePt t="165819" x="1428750" y="5402263"/>
          <p14:tracePt t="165836" x="1374775" y="5402263"/>
          <p14:tracePt t="165853" x="1322388" y="5402263"/>
          <p14:tracePt t="165870" x="1276350" y="5402263"/>
          <p14:tracePt t="165887" x="1268413" y="5402263"/>
          <p14:tracePt t="165904" x="1258888" y="5402263"/>
          <p14:tracePt t="165920" x="1231900" y="5375275"/>
          <p14:tracePt t="165937" x="1223963" y="5357813"/>
          <p14:tracePt t="165953" x="1204913" y="5340350"/>
          <p14:tracePt t="165970" x="1196975" y="5303838"/>
          <p14:tracePt t="165987" x="1187450" y="5276850"/>
          <p14:tracePt t="166004" x="1179513" y="5259388"/>
          <p14:tracePt t="166020" x="1179513" y="5197475"/>
          <p14:tracePt t="166037" x="1179513" y="5160963"/>
          <p14:tracePt t="166054" x="1179513" y="5126038"/>
          <p14:tracePt t="166070" x="1187450" y="5037138"/>
          <p14:tracePt t="166087" x="1214438" y="4983163"/>
          <p14:tracePt t="166104" x="1241425" y="4946650"/>
          <p14:tracePt t="166121" x="1312863" y="4867275"/>
          <p14:tracePt t="166138" x="1374775" y="4830763"/>
          <p14:tracePt t="166154" x="1465263" y="4795838"/>
          <p14:tracePt t="166171" x="1724025" y="4679950"/>
          <p14:tracePt t="166188" x="1830388" y="4633913"/>
          <p14:tracePt t="166205" x="1919288" y="4616450"/>
          <p14:tracePt t="166221" x="2170113" y="4598988"/>
          <p14:tracePt t="166238" x="2241550" y="4598988"/>
          <p14:tracePt t="166255" x="2295525" y="4598988"/>
          <p14:tracePt t="166272" x="2401888" y="4598988"/>
          <p14:tracePt t="166288" x="2419350" y="4598988"/>
          <p14:tracePt t="166305" x="2428875" y="4598988"/>
          <p14:tracePt t="166322" x="2438400" y="4598988"/>
          <p14:tracePt t="166474" x="2446338" y="4598988"/>
          <p14:tracePt t="166487" x="2455863" y="4598988"/>
          <p14:tracePt t="166499" x="2465388" y="4598988"/>
          <p14:tracePt t="166524" x="2482850" y="4608513"/>
          <p14:tracePt t="166537" x="2482850" y="4616450"/>
          <p14:tracePt t="166549" x="2490788" y="4616450"/>
          <p14:tracePt t="166562" x="2500313" y="4616450"/>
          <p14:tracePt t="166577" x="2509838" y="4616450"/>
          <p14:tracePt t="166590" x="2509838" y="4625975"/>
          <p14:tracePt t="166676" x="2509838" y="4633913"/>
          <p14:tracePt t="166789" x="2500313" y="4633913"/>
          <p14:tracePt t="166815" x="2490788" y="4625975"/>
          <p14:tracePt t="166839" x="2482850" y="4625975"/>
          <p14:tracePt t="166852" x="2482850" y="4616450"/>
          <p14:tracePt t="166864" x="2473325" y="4616450"/>
          <p14:tracePt t="166890" x="2473325" y="4608513"/>
          <p14:tracePt t="166914" x="2473325" y="4598988"/>
          <p14:tracePt t="166927" x="2465388" y="4589463"/>
          <p14:tracePt t="166940" x="2455863" y="4581525"/>
          <p14:tracePt t="166965" x="2455863" y="4562475"/>
          <p14:tracePt t="166990" x="2446338" y="4554538"/>
          <p14:tracePt t="167002" x="2446338" y="4545013"/>
          <p14:tracePt t="167015" x="2446338" y="4537075"/>
          <p14:tracePt t="167040" x="2446338" y="4527550"/>
          <p14:tracePt t="167079" x="2446338" y="4518025"/>
          <p14:tracePt t="167292" x="2446338" y="4527550"/>
          <p14:tracePt t="167304" x="2446338" y="4545013"/>
          <p14:tracePt t="174446" x="2446338" y="4537075"/>
          <p14:tracePt t="174598" x="2446338" y="4527550"/>
          <p14:tracePt t="174647" x="2446338" y="4518025"/>
          <p14:tracePt t="174736" x="2446338" y="4510088"/>
          <p14:tracePt t="174786" x="2446338" y="4500563"/>
          <p14:tracePt t="174824" x="2446338" y="4491038"/>
          <p14:tracePt t="174862" x="2446338" y="4483100"/>
          <p14:tracePt t="174925" x="2446338" y="4473575"/>
          <p14:tracePt t="174962" x="2446338" y="4465638"/>
          <p14:tracePt t="174987" x="2446338" y="4456113"/>
          <p14:tracePt t="175000" x="2446338" y="4446588"/>
          <p14:tracePt t="175013" x="2446338" y="4438650"/>
          <p14:tracePt t="175025" x="2446338" y="4429125"/>
          <p14:tracePt t="175037" x="2446338" y="4419600"/>
          <p14:tracePt t="175051" x="2446338" y="4402138"/>
          <p14:tracePt t="175065" x="2438400" y="4394200"/>
          <p14:tracePt t="175082" x="2428875" y="4375150"/>
          <p14:tracePt t="175099" x="2411413" y="4348163"/>
          <p14:tracePt t="175116" x="2401888" y="4340225"/>
          <p14:tracePt t="175132" x="2393950" y="4330700"/>
          <p14:tracePt t="175137" x="2384425" y="4322763"/>
          <p14:tracePt t="175176" x="2384425" y="4313238"/>
          <p14:tracePt t="175277" x="2393950" y="4313238"/>
          <p14:tracePt t="175289" x="2419350" y="4313238"/>
          <p14:tracePt t="175303" x="2455863" y="4313238"/>
          <p14:tracePt t="175316" x="2490788" y="4313238"/>
          <p14:tracePt t="175333" x="2509838" y="4313238"/>
          <p14:tracePt t="175351" x="2544763" y="4313238"/>
          <p14:tracePt t="175367" x="2554288" y="4322763"/>
          <p14:tracePt t="175383" x="2562225" y="4322763"/>
          <p14:tracePt t="175402" x="2581275" y="4340225"/>
          <p14:tracePt t="175417" x="2589213" y="4357688"/>
          <p14:tracePt t="175434" x="2598738" y="4367213"/>
          <p14:tracePt t="175452" x="2625725" y="4394200"/>
          <p14:tracePt t="175467" x="2643188" y="4402138"/>
          <p14:tracePt t="175484" x="2670175" y="4419600"/>
          <p14:tracePt t="175503" x="2786063" y="4456113"/>
          <p14:tracePt t="175517" x="2840038" y="4465638"/>
          <p14:tracePt t="175534" x="2867025" y="4473575"/>
          <p14:tracePt t="175553" x="2901950" y="4473575"/>
          <p14:tracePt t="175568" x="2919413" y="4473575"/>
          <p14:tracePt t="175585" x="2938463" y="4473575"/>
          <p14:tracePt t="175603" x="2973388" y="4473575"/>
          <p14:tracePt t="175618" x="2982913" y="4473575"/>
          <p14:tracePt t="175635" x="2990850" y="4473575"/>
          <p14:tracePt t="175655" x="3000375" y="4473575"/>
          <p14:tracePt t="175768" x="2990850" y="4473575"/>
          <p14:tracePt t="175780" x="2973388" y="4473575"/>
          <p14:tracePt t="175793" x="2946400" y="4473575"/>
          <p14:tracePt t="175806" x="2919413" y="4473575"/>
          <p14:tracePt t="175820" x="2894013" y="4456113"/>
          <p14:tracePt t="175836" x="2857500" y="4446588"/>
          <p14:tracePt t="175854" x="2768600" y="4394200"/>
          <p14:tracePt t="175869" x="2724150" y="4375150"/>
          <p14:tracePt t="175886" x="2705100" y="4357688"/>
          <p14:tracePt t="175905" x="2670175" y="4348163"/>
          <p14:tracePt t="175920" x="2660650" y="4340225"/>
          <p14:tracePt t="175952" x="2652713" y="4340225"/>
          <p14:tracePt t="175970" x="2652713" y="4330700"/>
          <p14:tracePt t="176095" x="2652713" y="4322763"/>
          <p14:tracePt t="176133" x="2652713" y="4313238"/>
          <p14:tracePt t="176158" x="2643188" y="4313238"/>
          <p14:tracePt t="176246" x="2643188" y="4322763"/>
          <p14:tracePt t="176271" x="2633663" y="4322763"/>
          <p14:tracePt t="176284" x="2633663" y="4330700"/>
          <p14:tracePt t="176309" x="2625725" y="4330700"/>
          <p14:tracePt t="176322" x="2616200" y="4330700"/>
          <p14:tracePt t="176360" x="2608263" y="4330700"/>
          <p14:tracePt t="176510" x="2616200" y="4330700"/>
          <p14:tracePt t="176523" x="2625725" y="4330700"/>
          <p14:tracePt t="176535" x="2643188" y="4330700"/>
          <p14:tracePt t="176561" x="2652713" y="4330700"/>
          <p14:tracePt t="176573" x="2670175" y="4330700"/>
          <p14:tracePt t="176599" x="2679700" y="4330700"/>
          <p14:tracePt t="176611" x="2697163" y="4330700"/>
          <p14:tracePt t="176625" x="2705100" y="4330700"/>
          <p14:tracePt t="176640" x="2714625" y="4340225"/>
          <p14:tracePt t="176656" x="2732088" y="4357688"/>
          <p14:tracePt t="176673" x="2751138" y="4375150"/>
          <p14:tracePt t="176706" x="2759075" y="4384675"/>
          <p14:tracePt t="176725" x="2759075" y="4402138"/>
          <p14:tracePt t="176740" x="2768600" y="4402138"/>
          <p14:tracePt t="176757" x="2768600" y="4411663"/>
          <p14:tracePt t="176775" x="2768600" y="4419600"/>
          <p14:tracePt t="176790" x="2776538" y="4419600"/>
          <p14:tracePt t="176807" x="2776538" y="4438650"/>
          <p14:tracePt t="176838" x="2776538" y="4446588"/>
          <p14:tracePt t="176875" x="2776538" y="4456113"/>
          <p14:tracePt t="176888" x="2776538" y="4465638"/>
          <p14:tracePt t="176925" x="2776538" y="4473575"/>
          <p14:tracePt t="176938" x="2776538" y="4483100"/>
          <p14:tracePt t="176976" x="2776538" y="4491038"/>
          <p14:tracePt t="176988" x="2776538" y="4500563"/>
          <p14:tracePt t="177026" x="2776538" y="4510088"/>
          <p14:tracePt t="177039" x="2776538" y="4518025"/>
          <p14:tracePt t="177052" x="2776538" y="4527550"/>
          <p14:tracePt t="177064" x="2776538" y="4537075"/>
          <p14:tracePt t="177090" x="2776538" y="4545013"/>
          <p14:tracePt t="177114" x="2768600" y="4554538"/>
          <p14:tracePt t="177128" x="2759075" y="4562475"/>
          <p14:tracePt t="177165" x="2751138" y="4572000"/>
          <p14:tracePt t="177204" x="2741613" y="4572000"/>
          <p14:tracePt t="177216" x="2741613" y="4581525"/>
          <p14:tracePt t="177241" x="2732088" y="4581525"/>
          <p14:tracePt t="177266" x="2724150" y="4581525"/>
          <p14:tracePt t="177291" x="2724150" y="4589463"/>
          <p14:tracePt t="177317" x="2714625" y="4598988"/>
          <p14:tracePt t="177355" x="2705100" y="4598988"/>
          <p14:tracePt t="177366" x="2705100" y="4608513"/>
          <p14:tracePt t="177392" x="2687638" y="4616450"/>
          <p14:tracePt t="177404" x="2687638" y="4625975"/>
          <p14:tracePt t="177417" x="2679700" y="4633913"/>
          <p14:tracePt t="177441" x="2660650" y="4652963"/>
          <p14:tracePt t="177468" x="2652713" y="4660900"/>
          <p14:tracePt t="177492" x="2643188" y="4670425"/>
          <p14:tracePt t="177505" x="2633663" y="4670425"/>
          <p14:tracePt t="177530" x="2625725" y="4670425"/>
          <p14:tracePt t="177543" x="2616200" y="4679950"/>
          <p14:tracePt t="177555" x="2608263" y="4679950"/>
          <p14:tracePt t="177568" x="2589213" y="4679950"/>
          <p14:tracePt t="177581" x="2581275" y="4679950"/>
          <p14:tracePt t="177594" x="2571750" y="4687888"/>
          <p14:tracePt t="177611" x="2562225" y="4687888"/>
          <p14:tracePt t="177630" x="2536825" y="4687888"/>
          <p14:tracePt t="177644" x="2517775" y="4697413"/>
          <p14:tracePt t="177661" x="2500313" y="4705350"/>
          <p14:tracePt t="177680" x="2455863" y="4724400"/>
          <p14:tracePt t="177695" x="2428875" y="4732338"/>
          <p14:tracePt t="177712" x="2411413" y="4741863"/>
          <p14:tracePt t="177730" x="2366963" y="4768850"/>
          <p14:tracePt t="177745" x="2357438" y="4768850"/>
          <p14:tracePt t="177762" x="2347913" y="4768850"/>
          <p14:tracePt t="177781" x="2312988" y="4776788"/>
          <p14:tracePt t="177795" x="2286000" y="4776788"/>
          <p14:tracePt t="177812" x="2268538" y="4776788"/>
          <p14:tracePt t="177831" x="2232025" y="4776788"/>
          <p14:tracePt t="177846" x="2214563" y="4776788"/>
          <p14:tracePt t="177862" x="2205038" y="4776788"/>
          <p14:tracePt t="177881" x="2197100" y="4776788"/>
          <p14:tracePt t="177896" x="2187575" y="4776788"/>
          <p14:tracePt t="177929" x="2187575" y="4768850"/>
          <p14:tracePt t="177946" x="2179638" y="4759325"/>
          <p14:tracePt t="177979" x="2170113" y="4759325"/>
          <p14:tracePt t="177996" x="2160588" y="4759325"/>
          <p14:tracePt t="178013" x="2160588" y="4751388"/>
          <p14:tracePt t="178033" x="2152650" y="4751388"/>
          <p14:tracePt t="178223" x="2160588" y="4751388"/>
          <p14:tracePt t="178234" x="2160588" y="4741863"/>
          <p14:tracePt t="178248" x="2170113" y="4741863"/>
          <p14:tracePt t="178264" x="2197100" y="4741863"/>
          <p14:tracePt t="178281" x="2214563" y="4741863"/>
          <p14:tracePt t="178298" x="2295525" y="4741863"/>
          <p14:tracePt t="178315" x="2339975" y="4741863"/>
          <p14:tracePt t="178331" x="2374900" y="4741863"/>
          <p14:tracePt t="178348" x="2500313" y="4741863"/>
          <p14:tracePt t="178365" x="2562225" y="4751388"/>
          <p14:tracePt t="178382" x="2625725" y="4768850"/>
          <p14:tracePt t="178399" x="2687638" y="4786313"/>
          <p14:tracePt t="178415" x="2705100" y="4786313"/>
          <p14:tracePt t="178432" x="2714625" y="4786313"/>
          <p14:tracePt t="178448" x="2732088" y="4786313"/>
          <p14:tracePt t="178465" x="2751138" y="4786313"/>
          <p14:tracePt t="178500" x="2759075" y="4786313"/>
          <p14:tracePt t="178550" x="2768600" y="4786313"/>
          <p14:tracePt t="178664" x="2768600" y="4776788"/>
          <p14:tracePt t="178827" x="2768600" y="4768850"/>
          <p14:tracePt t="179129" x="2759075" y="4768850"/>
          <p14:tracePt t="179167" x="2751138" y="4759325"/>
          <p14:tracePt t="179204" x="2741613" y="4759325"/>
          <p14:tracePt t="179267" x="2732088" y="4759325"/>
          <p14:tracePt t="179318" x="2724150" y="4759325"/>
          <p14:tracePt t="179329" x="2724150" y="4751388"/>
          <p14:tracePt t="179342" x="2714625" y="4741863"/>
          <p14:tracePt t="179356" x="2705100" y="4741863"/>
          <p14:tracePt t="179370" x="2697163" y="4732338"/>
          <p14:tracePt t="179387" x="2687638" y="4714875"/>
          <p14:tracePt t="179404" x="2660650" y="4679950"/>
          <p14:tracePt t="179420" x="2643188" y="4652963"/>
          <p14:tracePt t="179437" x="2633663" y="4643438"/>
          <p14:tracePt t="179455" x="2608263" y="4598988"/>
          <p14:tracePt t="179470" x="2598738" y="4562475"/>
          <p14:tracePt t="179487" x="2589213" y="4527550"/>
          <p14:tracePt t="179506" x="2571750" y="4491038"/>
          <p14:tracePt t="179520" x="2571750" y="4473575"/>
          <p14:tracePt t="179537" x="2571750" y="4456113"/>
          <p14:tracePt t="179556" x="2571750" y="4438650"/>
          <p14:tracePt t="179571" x="2571750" y="4429125"/>
          <p14:tracePt t="179588" x="2571750" y="4419600"/>
          <p14:tracePt t="179606" x="2571750" y="4384675"/>
          <p14:tracePt t="179621" x="2571750" y="4348163"/>
          <p14:tracePt t="179638" x="2589213" y="4330700"/>
          <p14:tracePt t="179645" x="2598738" y="4303713"/>
          <p14:tracePt t="179658" x="2608263" y="4295775"/>
          <p14:tracePt t="179671" x="2608263" y="4286250"/>
          <p14:tracePt t="179688" x="2616200" y="4286250"/>
          <p14:tracePt t="179706" x="2625725" y="4276725"/>
          <p14:tracePt t="179733" x="2633663" y="4268788"/>
          <p14:tracePt t="179758" x="2643188" y="4268788"/>
          <p14:tracePt t="179770" x="2652713" y="4268788"/>
          <p14:tracePt t="179783" x="2660650" y="4268788"/>
          <p14:tracePt t="179809" x="2670175" y="4268788"/>
          <p14:tracePt t="179820" x="2679700" y="4268788"/>
          <p14:tracePt t="179833" x="2687638" y="4268788"/>
          <p14:tracePt t="179846" x="2697163" y="4268788"/>
          <p14:tracePt t="179871" x="2714625" y="4268788"/>
          <p14:tracePt t="179884" x="2724150" y="4268788"/>
          <p14:tracePt t="179896" x="2732088" y="4268788"/>
          <p14:tracePt t="179909" x="2741613" y="4276725"/>
          <p14:tracePt t="179923" x="2751138" y="4276725"/>
          <p14:tracePt t="179959" x="2759075" y="4276725"/>
          <p14:tracePt t="179985" x="2759075" y="4286250"/>
          <p14:tracePt t="180060" x="2759075" y="4295775"/>
          <p14:tracePt t="180111" x="2759075" y="4303713"/>
          <p14:tracePt t="180122" x="2768600" y="4303713"/>
          <p14:tracePt t="180135" x="2768600" y="4313238"/>
          <p14:tracePt t="180160" x="2776538" y="4322763"/>
          <p14:tracePt t="180173" x="2776538" y="4330700"/>
          <p14:tracePt t="180198" x="2776538" y="4340225"/>
          <p14:tracePt t="180223" x="2786063" y="4348163"/>
          <p14:tracePt t="180261" x="2795588" y="4357688"/>
          <p14:tracePt t="180274" x="2795588" y="4367213"/>
          <p14:tracePt t="180299" x="2795588" y="4375150"/>
          <p14:tracePt t="180349" x="2795588" y="4384675"/>
          <p14:tracePt t="180362" x="2803525" y="4384675"/>
          <p14:tracePt t="180374" x="2803525" y="4394200"/>
          <p14:tracePt t="180387" x="2803525" y="4402138"/>
          <p14:tracePt t="180413" x="2803525" y="4411663"/>
          <p14:tracePt t="180438" x="2803525" y="4419600"/>
          <p14:tracePt t="180450" x="2803525" y="4429125"/>
          <p14:tracePt t="180463" x="2803525" y="4438650"/>
          <p14:tracePt t="180488" x="2803525" y="4446588"/>
          <p14:tracePt t="180526" x="2803525" y="4456113"/>
          <p14:tracePt t="180551" x="2803525" y="4465638"/>
          <p14:tracePt t="180576" x="2803525" y="4473575"/>
          <p14:tracePt t="180613" x="2803525" y="4483100"/>
          <p14:tracePt t="180690" x="2803525" y="4491038"/>
          <p14:tracePt t="180727" x="2795588" y="4500563"/>
          <p14:tracePt t="180740" x="2795588" y="4510088"/>
          <p14:tracePt t="180752" x="2786063" y="4510088"/>
          <p14:tracePt t="180764" x="2776538" y="4527550"/>
          <p14:tracePt t="180790" x="2759075" y="4537075"/>
          <p14:tracePt t="180803" x="2759075" y="4554538"/>
          <p14:tracePt t="180815" x="2751138" y="4554538"/>
          <p14:tracePt t="180828" x="2741613" y="4562475"/>
          <p14:tracePt t="180844" x="2732088" y="4572000"/>
          <p14:tracePt t="180861" x="2724150" y="4581525"/>
          <p14:tracePt t="180879" x="2714625" y="4581525"/>
          <p14:tracePt t="180894" x="2714625" y="4589463"/>
          <p14:tracePt t="180916" x="2705100" y="4598988"/>
          <p14:tracePt t="180942" x="2697163" y="4598988"/>
          <p14:tracePt t="180966" x="2687638" y="4608513"/>
          <p14:tracePt t="180979" x="2679700" y="4608513"/>
          <p14:tracePt t="180991" x="2670175" y="4616450"/>
          <p14:tracePt t="181017" x="2652713" y="4625975"/>
          <p14:tracePt t="181029" x="2643188" y="4633913"/>
          <p14:tracePt t="181042" x="2625725" y="4643438"/>
          <p14:tracePt t="181054" x="2598738" y="4652963"/>
          <p14:tracePt t="181067" x="2581275" y="4670425"/>
          <p14:tracePt t="181081" x="2554288" y="4679950"/>
          <p14:tracePt t="181095" x="2544763" y="4697413"/>
          <p14:tracePt t="181112" x="2517775" y="4705350"/>
          <p14:tracePt t="181129" x="2500313" y="4724400"/>
          <p14:tracePt t="181145" x="2490788" y="4732338"/>
          <p14:tracePt t="181163" x="2482850" y="4732338"/>
          <p14:tracePt t="181181" x="2473325" y="4732338"/>
          <p14:tracePt t="181195" x="2473325" y="4741863"/>
          <p14:tracePt t="182037" x="2473325" y="4732338"/>
          <p14:tracePt t="182440" x="2482850" y="4732338"/>
          <p14:tracePt t="182641" x="2482850" y="4724400"/>
          <p14:tracePt t="182716" x="2490788" y="4724400"/>
          <p14:tracePt t="182830" x="2500313" y="4724400"/>
          <p14:tracePt t="183005" x="2509838" y="4724400"/>
          <p14:tracePt t="183118" x="2517775" y="4724400"/>
          <p14:tracePt t="183143" x="2527300" y="4724400"/>
          <p14:tracePt t="183180" x="2536825" y="4724400"/>
          <p14:tracePt t="183207" x="2544763" y="4724400"/>
          <p14:tracePt t="183232" x="2554288" y="4724400"/>
          <p14:tracePt t="183244" x="2562225" y="4724400"/>
          <p14:tracePt t="183257" x="2571750" y="4724400"/>
          <p14:tracePt t="183272" x="2571750" y="4714875"/>
          <p14:tracePt t="183289" x="2581275" y="4714875"/>
          <p14:tracePt t="183308" x="2589213" y="4714875"/>
          <p14:tracePt t="183323" x="2598738" y="4705350"/>
          <p14:tracePt t="183345" x="2608263" y="4705350"/>
          <p14:tracePt t="183358" x="2616200" y="4705350"/>
          <p14:tracePt t="183373" x="2625725" y="4705350"/>
          <p14:tracePt t="183390" x="2643188" y="4705350"/>
          <p14:tracePt t="183407" x="2660650" y="4705350"/>
          <p14:tracePt t="183423" x="2679700" y="4705350"/>
          <p14:tracePt t="183441" x="2697163" y="4705350"/>
          <p14:tracePt t="183457" x="2714625" y="4697413"/>
          <p14:tracePt t="183490" x="2724150" y="4697413"/>
          <p14:tracePt t="183508" x="2741613" y="4697413"/>
          <p14:tracePt t="183524" x="2751138" y="4697413"/>
          <p14:tracePt t="183541" x="2768600" y="4697413"/>
          <p14:tracePt t="183559" x="2786063" y="4697413"/>
          <p14:tracePt t="183574" x="2795588" y="4697413"/>
          <p14:tracePt t="183591" x="2813050" y="4687888"/>
          <p14:tracePt t="183608" x="2840038" y="4687888"/>
          <p14:tracePt t="183624" x="2847975" y="4687888"/>
          <p14:tracePt t="183641" x="2857500" y="4687888"/>
          <p14:tracePt t="183647" x="2867025" y="4687888"/>
          <p14:tracePt t="183661" x="2874963" y="4687888"/>
          <p14:tracePt t="183685" x="2884488" y="4687888"/>
          <p14:tracePt t="183697" x="2894013" y="4687888"/>
          <p14:tracePt t="183736" x="2901950" y="4687888"/>
          <p14:tracePt t="185057" x="2901950" y="4679950"/>
          <p14:tracePt t="185144" x="2901950" y="4670425"/>
          <p14:tracePt t="185208" x="2901950" y="4660900"/>
          <p14:tracePt t="185220" x="2901950" y="4652963"/>
          <p14:tracePt t="185246" x="2901950" y="4643438"/>
          <p14:tracePt t="185284" x="2901950" y="4633913"/>
          <p14:tracePt t="185296" x="2894013" y="4633913"/>
          <p14:tracePt t="185308" x="2884488" y="4625975"/>
          <p14:tracePt t="185321" x="2884488" y="4616450"/>
          <p14:tracePt t="185334" x="2874963" y="4598988"/>
          <p14:tracePt t="185349" x="2874963" y="4589463"/>
          <p14:tracePt t="185366" x="2867025" y="4581525"/>
          <p14:tracePt t="185383" x="2847975" y="4545013"/>
          <p14:tracePt t="185400" x="2847975" y="4537075"/>
          <p14:tracePt t="185416" x="2840038" y="4527550"/>
          <p14:tracePt t="185433" x="2830513" y="4510088"/>
          <p14:tracePt t="185450" x="2822575" y="4491038"/>
          <p14:tracePt t="185467" x="2813050" y="4483100"/>
          <p14:tracePt t="185484" x="2795588" y="4446588"/>
          <p14:tracePt t="185500" x="2786063" y="4429125"/>
          <p14:tracePt t="185517" x="2776538" y="4411663"/>
          <p14:tracePt t="185533" x="2759075" y="4367213"/>
          <p14:tracePt t="185550" x="2759075" y="4348163"/>
          <p14:tracePt t="185567" x="2751138" y="4340225"/>
          <p14:tracePt t="185585" x="2751138" y="4330700"/>
          <p14:tracePt t="185601" x="2741613" y="4322763"/>
          <p14:tracePt t="185618" x="2732088" y="4322763"/>
          <p14:tracePt t="185635" x="2732088" y="4303713"/>
          <p14:tracePt t="185651" x="2724150" y="4303713"/>
          <p14:tracePt t="185668" x="2724150" y="4295775"/>
          <p14:tracePt t="185685" x="2724150" y="4286250"/>
          <p14:tracePt t="185717" x="2724150" y="4276725"/>
          <p14:tracePt t="185738" x="2724150" y="4268788"/>
          <p14:tracePt t="185762" x="2724150" y="4259263"/>
          <p14:tracePt t="185799" x="2724150" y="4251325"/>
          <p14:tracePt t="185824" x="2724150" y="4241800"/>
          <p14:tracePt t="185862" x="2724150" y="4232275"/>
          <p14:tracePt t="185988" x="2724150" y="4241800"/>
          <p14:tracePt t="186013" x="2724150" y="4251325"/>
          <p14:tracePt t="186028" x="2724150" y="4259263"/>
          <p14:tracePt t="186039" x="2724150" y="4268788"/>
          <p14:tracePt t="186064" x="2724150" y="4276725"/>
          <p14:tracePt t="186126" x="2724150" y="4286250"/>
          <p14:tracePt t="186202" x="2714625" y="4286250"/>
          <p14:tracePt t="186240" x="2714625" y="4295775"/>
          <p14:tracePt t="186277" x="2714625" y="4303713"/>
          <p14:tracePt t="186303" x="2705100" y="4303713"/>
          <p14:tracePt t="186353" x="2697163" y="4313238"/>
          <p14:tracePt t="186391" x="2697163" y="4322763"/>
          <p14:tracePt t="186403" x="2687638" y="4322763"/>
          <p14:tracePt t="186416" x="2687638" y="4340225"/>
          <p14:tracePt t="186428" x="2687638" y="4348163"/>
          <p14:tracePt t="186441" x="2679700" y="4357688"/>
          <p14:tracePt t="186455" x="2670175" y="4367213"/>
          <p14:tracePt t="186471" x="2670175" y="4384675"/>
          <p14:tracePt t="186491" x="2643188" y="4411663"/>
          <p14:tracePt t="186505" x="2633663" y="4429125"/>
          <p14:tracePt t="186522" x="2616200" y="4438650"/>
          <p14:tracePt t="186541" x="2581275" y="4465638"/>
          <p14:tracePt t="186555" x="2562225" y="4483100"/>
          <p14:tracePt t="186572" x="2536825" y="4500563"/>
          <p14:tracePt t="186591" x="2500313" y="4527550"/>
          <p14:tracePt t="186605" x="2490788" y="4545013"/>
          <p14:tracePt t="186622" x="2473325" y="4545013"/>
          <p14:tracePt t="186641" x="2455863" y="4562475"/>
          <p14:tracePt t="186672" x="2446338" y="4562475"/>
          <p14:tracePt t="186691" x="2438400" y="4572000"/>
          <p14:tracePt t="186722" x="2428875" y="4572000"/>
          <p14:tracePt t="186743" x="2419350" y="4572000"/>
          <p14:tracePt t="186870" x="2419350" y="4562475"/>
          <p14:tracePt t="186882" x="2419350" y="4554538"/>
          <p14:tracePt t="186894" x="2419350" y="4527550"/>
          <p14:tracePt t="186908" x="2438400" y="4518025"/>
          <p14:tracePt t="186924" x="2438400" y="4510088"/>
          <p14:tracePt t="186941" x="2455863" y="4491038"/>
          <p14:tracePt t="186957" x="2465388" y="4473575"/>
          <p14:tracePt t="186974" x="2473325" y="4465638"/>
          <p14:tracePt t="186993" x="2490788" y="4456113"/>
          <p14:tracePt t="187007" x="2509838" y="4438650"/>
          <p14:tracePt t="187024" x="2517775" y="4419600"/>
          <p14:tracePt t="187041" x="2536825" y="4402138"/>
          <p14:tracePt t="187058" x="2562225" y="4367213"/>
          <p14:tracePt t="187074" x="2581275" y="4357688"/>
          <p14:tracePt t="187091" x="2581275" y="4348163"/>
          <p14:tracePt t="187108" x="2589213" y="4340225"/>
          <p14:tracePt t="187125" x="2589213" y="4330700"/>
          <p14:tracePt t="187158" x="2598738" y="4322763"/>
          <p14:tracePt t="187297" x="2616200" y="4322763"/>
          <p14:tracePt t="187310" x="2625725" y="4322763"/>
          <p14:tracePt t="187322" x="2633663" y="4322763"/>
          <p14:tracePt t="187334" x="2652713" y="4322763"/>
          <p14:tracePt t="187347" x="2679700" y="4322763"/>
          <p14:tracePt t="187360" x="2732088" y="4322763"/>
          <p14:tracePt t="187376" x="2776538" y="4322763"/>
          <p14:tracePt t="187393" x="2813050" y="4322763"/>
          <p14:tracePt t="187409" x="2857500" y="4330700"/>
          <p14:tracePt t="187426" x="2867025" y="4330700"/>
          <p14:tracePt t="187443" x="2884488" y="4340225"/>
          <p14:tracePt t="187460" x="2901950" y="4348163"/>
          <p14:tracePt t="187477" x="2911475" y="4357688"/>
          <p14:tracePt t="187493" x="2919413" y="4357688"/>
          <p14:tracePt t="187510" x="2946400" y="4375150"/>
          <p14:tracePt t="187549" x="2955925" y="4384675"/>
          <p14:tracePt t="187612" x="2955925" y="4394200"/>
          <p14:tracePt t="187762" x="2955925" y="4402138"/>
          <p14:tracePt t="188179" x="2946400" y="4402138"/>
          <p14:tracePt t="188203" x="2938463" y="4402138"/>
          <p14:tracePt t="188216" x="2919413" y="4402138"/>
          <p14:tracePt t="188228" x="2901950" y="4402138"/>
          <p14:tracePt t="188241" x="2884488" y="4402138"/>
          <p14:tracePt t="188253" x="2867025" y="4402138"/>
          <p14:tracePt t="188267" x="2857500" y="4402138"/>
          <p14:tracePt t="188280" x="2830513" y="4394200"/>
          <p14:tracePt t="188297" x="2803525" y="4384675"/>
          <p14:tracePt t="188316" x="2751138" y="4375150"/>
          <p14:tracePt t="188331" x="2724150" y="4367213"/>
          <p14:tracePt t="188347" x="2705100" y="4357688"/>
          <p14:tracePt t="188367" x="2670175" y="4357688"/>
          <p14:tracePt t="188381" x="2660650" y="4357688"/>
          <p14:tracePt t="188398" x="2643188" y="4348163"/>
          <p14:tracePt t="188416" x="2633663" y="4340225"/>
          <p14:tracePt t="188431" x="2616200" y="4340225"/>
          <p14:tracePt t="188448" x="2608263" y="4340225"/>
          <p14:tracePt t="188467" x="2589213" y="4330700"/>
          <p14:tracePt t="188482" x="2581275" y="4330700"/>
          <p14:tracePt t="188499" x="2581275" y="4322763"/>
          <p14:tracePt t="188581" x="2581275" y="4313238"/>
          <p14:tracePt t="188669" x="2581275" y="4303713"/>
          <p14:tracePt t="188770" x="2589213" y="4303713"/>
          <p14:tracePt t="188795" x="2598738" y="4303713"/>
          <p14:tracePt t="188820" x="2608263" y="4303713"/>
          <p14:tracePt t="188832" x="2616200" y="4303713"/>
          <p14:tracePt t="188845" x="2625725" y="4303713"/>
          <p14:tracePt t="188870" x="2643188" y="4303713"/>
          <p14:tracePt t="188883" x="2652713" y="4303713"/>
          <p14:tracePt t="188909" x="2670175" y="4303713"/>
          <p14:tracePt t="188920" x="2687638" y="4313238"/>
          <p14:tracePt t="188933" x="2705100" y="4313238"/>
          <p14:tracePt t="188946" x="2732088" y="4313238"/>
          <p14:tracePt t="188958" x="2759075" y="4322763"/>
          <p14:tracePt t="188971" x="2776538" y="4330700"/>
          <p14:tracePt t="188985" x="2803525" y="4340225"/>
          <p14:tracePt t="189001" x="2830513" y="4340225"/>
          <p14:tracePt t="189018" x="2874963" y="4357688"/>
          <p14:tracePt t="189034" x="2965450" y="4384675"/>
          <p14:tracePt t="189051" x="2990850" y="4411663"/>
          <p14:tracePt t="189071" x="3017838" y="4429125"/>
          <p14:tracePt t="189084" x="3036888" y="4438650"/>
          <p14:tracePt t="189118" x="3036888" y="4446588"/>
          <p14:tracePt t="189147" x="3044825" y="4446588"/>
          <p14:tracePt t="189211" x="3044825" y="4456113"/>
          <p14:tracePt t="189260" x="3044825" y="4465638"/>
          <p14:tracePt t="189273" x="3044825" y="4473575"/>
          <p14:tracePt t="189286" x="3044825" y="4491038"/>
          <p14:tracePt t="189298" x="3044825" y="4510088"/>
          <p14:tracePt t="189311" x="3036888" y="4545013"/>
          <p14:tracePt t="189323" x="3017838" y="4572000"/>
          <p14:tracePt t="189338" x="3000375" y="4608513"/>
          <p14:tracePt t="189352" x="2982913" y="4643438"/>
          <p14:tracePt t="189371" x="2973388" y="4670425"/>
          <p14:tracePt t="189386" x="2946400" y="4705350"/>
          <p14:tracePt t="189403" x="2938463" y="4705350"/>
          <p14:tracePt t="189419" x="2928938" y="4724400"/>
          <p14:tracePt t="189436" x="2919413" y="4732338"/>
          <p14:tracePt t="189469" x="2911475" y="4732338"/>
          <p14:tracePt t="189487" x="2911475" y="4741863"/>
          <p14:tracePt t="189625" x="2901950" y="4741863"/>
          <p14:tracePt t="189814" x="2894013" y="4741863"/>
          <p14:tracePt t="189865" x="2884488" y="4741863"/>
          <p14:tracePt t="189890" x="2874963" y="4741863"/>
          <p14:tracePt t="189928" x="2867025" y="4741863"/>
          <p14:tracePt t="189953" x="2857500" y="4741863"/>
          <p14:tracePt t="189965" x="2847975" y="4741863"/>
          <p14:tracePt t="189977" x="2840038" y="4741863"/>
          <p14:tracePt t="189991" x="2830513" y="4741863"/>
          <p14:tracePt t="190006" x="2813050" y="4741863"/>
          <p14:tracePt t="190022" x="2795588" y="4741863"/>
          <p14:tracePt t="190040" x="2759075" y="4741863"/>
          <p14:tracePt t="190056" x="2732088" y="4741863"/>
          <p14:tracePt t="190073" x="2724150" y="4741863"/>
          <p14:tracePt t="190090" x="2660650" y="4741863"/>
          <p14:tracePt t="190106" x="2625725" y="4741863"/>
          <p14:tracePt t="190123" x="2589213" y="4741863"/>
          <p14:tracePt t="190141" x="2500313" y="4732338"/>
          <p14:tracePt t="190157" x="2465388" y="4732338"/>
          <p14:tracePt t="190173" x="2419350" y="4732338"/>
          <p14:tracePt t="190191" x="2357438" y="4724400"/>
          <p14:tracePt t="190207" x="2339975" y="4724400"/>
          <p14:tracePt t="190223" x="2330450" y="4724400"/>
          <p14:tracePt t="190228" x="2312988" y="4724400"/>
          <p14:tracePt t="190241" x="2303463" y="4714875"/>
          <p14:tracePt t="190273" x="2286000" y="4714875"/>
          <p14:tracePt t="190292" x="2286000" y="4705350"/>
          <p14:tracePt t="190381" x="2286000" y="4697413"/>
          <p14:tracePt t="190468" x="2295525" y="4687888"/>
          <p14:tracePt t="190482" x="2312988" y="4679950"/>
          <p14:tracePt t="190495" x="2339975" y="4670425"/>
          <p14:tracePt t="190508" x="2357438" y="4660900"/>
          <p14:tracePt t="190525" x="2374900" y="4652963"/>
          <p14:tracePt t="190544" x="2419350" y="4625975"/>
          <p14:tracePt t="190558" x="2428875" y="4608513"/>
          <p14:tracePt t="190576" x="2446338" y="4598988"/>
          <p14:tracePt t="190594" x="2465388" y="4572000"/>
          <p14:tracePt t="190609" x="2490788" y="4554538"/>
          <p14:tracePt t="190625" x="2500313" y="4537075"/>
          <p14:tracePt t="190644" x="2536825" y="4500563"/>
          <p14:tracePt t="190659" x="2554288" y="4473575"/>
          <p14:tracePt t="190676" x="2571750" y="4465638"/>
          <p14:tracePt t="190695" x="2598738" y="4438650"/>
          <p14:tracePt t="190709" x="2598738" y="4429125"/>
          <p14:tracePt t="190726" x="2616200" y="4411663"/>
          <p14:tracePt t="190745" x="2625725" y="4394200"/>
          <p14:tracePt t="190771" x="2625725" y="4384675"/>
          <p14:tracePt t="190796" x="2633663" y="4375150"/>
          <p14:tracePt t="190821" x="2643188" y="4367213"/>
          <p14:tracePt t="190846" x="2643188" y="4357688"/>
          <p14:tracePt t="190922" x="2643188" y="4348163"/>
          <p14:tracePt t="191010" x="2643188" y="4340225"/>
          <p14:tracePt t="191035" x="2633663" y="4340225"/>
          <p14:tracePt t="191047" x="2633663" y="4330700"/>
          <p14:tracePt t="191073" x="2625725" y="4322763"/>
          <p14:tracePt t="191123" x="2616200" y="4322763"/>
          <p14:tracePt t="191161" x="2608263" y="4313238"/>
          <p14:tracePt t="191199" x="2598738" y="4313238"/>
          <p14:tracePt t="191753" x="2608263" y="4313238"/>
          <p14:tracePt t="191791" x="2616200" y="4322763"/>
          <p14:tracePt t="191803" x="2633663" y="4340225"/>
          <p14:tracePt t="191817" x="2652713" y="4367213"/>
          <p14:tracePt t="191831" x="2687638" y="4394200"/>
          <p14:tracePt t="191848" x="2732088" y="4419600"/>
          <p14:tracePt t="191865" x="2867025" y="4465638"/>
          <p14:tracePt t="191882" x="2928938" y="4483100"/>
          <p14:tracePt t="191898" x="2955925" y="4491038"/>
          <p14:tracePt t="191915" x="3000375" y="4510088"/>
          <p14:tracePt t="191932" x="3009900" y="4510088"/>
          <p14:tracePt t="191949" x="3017838" y="4510088"/>
          <p14:tracePt t="191965" x="3027363" y="4510088"/>
          <p14:tracePt t="191982" x="3027363" y="4518025"/>
          <p14:tracePt t="192005" x="3036888" y="4518025"/>
          <p14:tracePt t="192331" x="3027363" y="4510088"/>
          <p14:tracePt t="192344" x="3009900" y="4500563"/>
          <p14:tracePt t="192356" x="3000375" y="4500563"/>
          <p14:tracePt t="192370" x="2982913" y="4483100"/>
          <p14:tracePt t="192384" x="2965450" y="4473575"/>
          <p14:tracePt t="192401" x="2928938" y="4465638"/>
          <p14:tracePt t="192419" x="2847975" y="4438650"/>
          <p14:tracePt t="192434" x="2803525" y="4429125"/>
          <p14:tracePt t="192451" x="2768600" y="4411663"/>
          <p14:tracePt t="192469" x="2714625" y="4402138"/>
          <p14:tracePt t="192485" x="2697163" y="4394200"/>
          <p14:tracePt t="192501" x="2660650" y="4384675"/>
          <p14:tracePt t="192520" x="2608263" y="4375150"/>
          <p14:tracePt t="192535" x="2581275" y="4375150"/>
          <p14:tracePt t="192552" x="2562225" y="4367213"/>
          <p14:tracePt t="192570" x="2536825" y="4357688"/>
          <p14:tracePt t="192585" x="2517775" y="4357688"/>
          <p14:tracePt t="192622" x="2517775" y="4348163"/>
          <p14:tracePt t="192685" x="2517775" y="4340225"/>
          <p14:tracePt t="192759" x="2517775" y="4330700"/>
          <p14:tracePt t="192961" x="2527300" y="4330700"/>
          <p14:tracePt t="192986" x="2536825" y="4330700"/>
          <p14:tracePt t="192998" x="2544763" y="4330700"/>
          <p14:tracePt t="193024" x="2562225" y="4330700"/>
          <p14:tracePt t="193036" x="2571750" y="4330700"/>
          <p14:tracePt t="193049" x="2581275" y="4330700"/>
          <p14:tracePt t="193062" x="2589213" y="4330700"/>
          <p14:tracePt t="193074" x="2598738" y="4322763"/>
          <p14:tracePt t="193088" x="2608263" y="4313238"/>
          <p14:tracePt t="193138" x="2616200" y="4313238"/>
          <p14:tracePt t="193162" x="2625725" y="4313238"/>
          <p14:tracePt t="193175" x="2643188" y="4313238"/>
          <p14:tracePt t="193187" x="2670175" y="4313238"/>
          <p14:tracePt t="193200" x="2751138" y="4357688"/>
          <p14:tracePt t="193213" x="2830513" y="4411663"/>
          <p14:tracePt t="193225" x="2901950" y="4465638"/>
          <p14:tracePt t="193238" x="2928938" y="4483100"/>
          <p14:tracePt t="193255" x="2946400" y="4500563"/>
          <p14:tracePt t="193274" x="2973388" y="4518025"/>
          <p14:tracePt t="193289" x="2982913" y="4527550"/>
          <p14:tracePt t="193326" x="2982913" y="4537075"/>
          <p14:tracePt t="193540" x="2982913" y="4545013"/>
          <p14:tracePt t="193741" x="2982913" y="4554538"/>
          <p14:tracePt t="193817" x="2973388" y="4554538"/>
          <p14:tracePt t="193830" x="2965450" y="4562475"/>
          <p14:tracePt t="193855" x="2955925" y="4562475"/>
          <p14:tracePt t="193867" x="2946400" y="4562475"/>
          <p14:tracePt t="193893" x="2928938" y="4562475"/>
          <p14:tracePt t="193917" x="2919413" y="4562475"/>
          <p14:tracePt t="193943" x="2911475" y="4562475"/>
          <p14:tracePt t="193968" x="2894013" y="4562475"/>
          <p14:tracePt t="193980" x="2884488" y="4562475"/>
          <p14:tracePt t="193994" x="2874963" y="4562475"/>
          <p14:tracePt t="194009" x="2867025" y="4562475"/>
          <p14:tracePt t="194025" x="2857500" y="4562475"/>
          <p14:tracePt t="194043" x="2840038" y="4562475"/>
          <p14:tracePt t="194075" x="2822575" y="4562475"/>
          <p14:tracePt t="194094" x="2813050" y="4562475"/>
          <p14:tracePt t="194109" x="2795588" y="4562475"/>
          <p14:tracePt t="194126" x="2776538" y="4562475"/>
          <p14:tracePt t="194143" x="2751138" y="4562475"/>
          <p14:tracePt t="194160" x="2732088" y="4562475"/>
          <p14:tracePt t="194194" x="2714625" y="4562475"/>
          <p14:tracePt t="194210" x="2705100" y="4562475"/>
          <p14:tracePt t="194226" x="2705100" y="4554538"/>
          <p14:tracePt t="194243" x="2697163" y="4554538"/>
          <p14:tracePt t="194260" x="2687638" y="4545013"/>
          <p14:tracePt t="194282" x="2679700" y="4537075"/>
          <p14:tracePt t="194320" x="2670175" y="4537075"/>
          <p14:tracePt t="194346" x="2660650" y="4527550"/>
          <p14:tracePt t="194408" x="2660650" y="4518025"/>
          <p14:tracePt t="194421" x="2652713" y="4518025"/>
          <p14:tracePt t="194484" x="2652713" y="4510088"/>
          <p14:tracePt t="194584" x="2652713" y="4500563"/>
          <p14:tracePt t="194698" x="2652713" y="4491038"/>
          <p14:tracePt t="194786" x="2652713" y="4483100"/>
          <p14:tracePt t="194975" x="2652713" y="4473575"/>
          <p14:tracePt t="195088" x="2660650" y="4473575"/>
          <p14:tracePt t="195101" x="2670175" y="4473575"/>
          <p14:tracePt t="195138" x="2679700" y="4473575"/>
          <p14:tracePt t="195176" x="2687638" y="4473575"/>
          <p14:tracePt t="195201" x="2697163" y="4473575"/>
          <p14:tracePt t="195226" x="2714625" y="4473575"/>
          <p14:tracePt t="195239" x="2732088" y="4473575"/>
          <p14:tracePt t="195253" x="2751138" y="4473575"/>
          <p14:tracePt t="195265" x="2768600" y="4473575"/>
          <p14:tracePt t="195282" x="2786063" y="4473575"/>
          <p14:tracePt t="195301" x="2822575" y="4473575"/>
          <p14:tracePt t="195315" x="2840038" y="4473575"/>
          <p14:tracePt t="195332" x="2847975" y="4473575"/>
          <p14:tracePt t="195351" x="2874963" y="4473575"/>
          <p14:tracePt t="195382" x="2884488" y="4473575"/>
          <p14:tracePt t="195693" x="2894013" y="4473575"/>
          <p14:tracePt t="195794" x="2894013" y="4483100"/>
          <p14:tracePt t="195868" x="2901950" y="4483100"/>
          <p14:tracePt t="196913" x="2901950" y="4491038"/>
          <p14:tracePt t="197240" x="2894013" y="4491038"/>
          <p14:tracePt t="197329" x="2884488" y="4491038"/>
          <p14:tracePt t="197429" x="2874963" y="4491038"/>
          <p14:tracePt t="197529" x="2867025" y="4491038"/>
          <p14:tracePt t="197555" x="2857500" y="4491038"/>
          <p14:tracePt t="197630" x="2847975" y="4491038"/>
          <p14:tracePt t="197693" x="2840038" y="4491038"/>
          <p14:tracePt t="197706" x="2830513" y="4491038"/>
          <p14:tracePt t="197718" x="2822575" y="4491038"/>
          <p14:tracePt t="197743" x="2813050" y="4491038"/>
          <p14:tracePt t="197770" x="2795588" y="4491038"/>
          <p14:tracePt t="197793" x="2786063" y="4483100"/>
          <p14:tracePt t="197831" x="2776538" y="4483100"/>
          <p14:tracePt t="197844" x="2776538" y="4473575"/>
          <p14:tracePt t="197882" x="2768600" y="4473575"/>
          <p14:tracePt t="197920" x="2759075" y="4473575"/>
          <p14:tracePt t="198096" x="2759075" y="4465638"/>
          <p14:tracePt t="198423" x="2759075" y="4456113"/>
          <p14:tracePt t="198549" x="2759075" y="4446588"/>
          <p14:tracePt t="198915" x="2768600" y="4446588"/>
          <p14:tracePt t="199782" x="2776538" y="4446588"/>
          <p14:tracePt t="199820" x="2786063" y="4446588"/>
          <p14:tracePt t="199832" x="2795588" y="4446588"/>
          <p14:tracePt t="199845" x="2803525" y="4446588"/>
          <p14:tracePt t="199884" x="2813050" y="4446588"/>
          <p14:tracePt t="200059" x="2822575" y="4446588"/>
          <p14:tracePt t="200890" x="2822575" y="4438650"/>
          <p14:tracePt t="201280" x="2822575" y="4429125"/>
          <p14:tracePt t="202992" x="2813050" y="4429125"/>
          <p14:tracePt t="203068" x="2803525" y="4429125"/>
          <p14:tracePt t="203193" x="2795588" y="4429125"/>
          <p14:tracePt t="203218" x="2786063" y="4429125"/>
          <p14:tracePt t="203255" x="2776538" y="4429125"/>
          <p14:tracePt t="203306" x="2768600" y="4429125"/>
          <p14:tracePt t="203331" x="2759075" y="4429125"/>
          <p14:tracePt t="203343" x="2751138" y="4429125"/>
          <p14:tracePt t="203372" x="2741613" y="4429125"/>
          <p14:tracePt t="203381" x="2741613" y="4419600"/>
          <p14:tracePt t="203393" x="2732088" y="4419600"/>
          <p14:tracePt t="203407" x="2732088" y="4411663"/>
          <p14:tracePt t="203422" x="2724150" y="4411663"/>
          <p14:tracePt t="203439" x="2714625" y="4402138"/>
          <p14:tracePt t="203470" x="2705100" y="4402138"/>
          <p14:tracePt t="203495" x="2705100" y="4394200"/>
          <p14:tracePt t="203533" x="2697163" y="4384675"/>
          <p14:tracePt t="203582" x="2697163" y="4375150"/>
          <p14:tracePt t="203595" x="2687638" y="4375150"/>
          <p14:tracePt t="203609" x="2679700" y="4375150"/>
          <p14:tracePt t="203633" x="2679700" y="4367213"/>
          <p14:tracePt t="203645" x="2670175" y="4367213"/>
          <p14:tracePt t="203671" x="2670175" y="4357688"/>
          <p14:tracePt t="203683" x="2660650" y="4357688"/>
          <p14:tracePt t="203696" x="2660650" y="4348163"/>
          <p14:tracePt t="203746" x="2660650" y="4340225"/>
          <p14:tracePt t="203759" x="2652713" y="4340225"/>
          <p14:tracePt t="203809" x="2643188" y="4340225"/>
          <p14:tracePt t="203822" x="2643188" y="4330700"/>
          <p14:tracePt t="203898" x="2643188" y="4322763"/>
          <p14:tracePt t="203923" x="2633663" y="4322763"/>
          <p14:tracePt t="203960" x="2633663" y="4313238"/>
          <p14:tracePt t="203999" x="2633663" y="4303713"/>
          <p14:tracePt t="204162" x="2643188" y="4313238"/>
          <p14:tracePt t="204174" x="2652713" y="4313238"/>
          <p14:tracePt t="204187" x="2670175" y="4322763"/>
          <p14:tracePt t="204199" x="2687638" y="4340225"/>
          <p14:tracePt t="204212" x="2705100" y="4357688"/>
          <p14:tracePt t="204226" x="2724150" y="4357688"/>
          <p14:tracePt t="204243" x="2741613" y="4375150"/>
          <p14:tracePt t="204266" x="2751138" y="4384675"/>
          <p14:tracePt t="204287" x="2759075" y="4384675"/>
          <p14:tracePt t="204300" x="2768600" y="4384675"/>
          <p14:tracePt t="204325" x="2776538" y="4394200"/>
          <p14:tracePt t="204338" x="2776538" y="4402138"/>
          <p14:tracePt t="204351" x="2786063" y="4411663"/>
          <p14:tracePt t="204363" x="2795588" y="4419600"/>
          <p14:tracePt t="204377" x="2813050" y="4438650"/>
          <p14:tracePt t="204393" x="2822575" y="4456113"/>
          <p14:tracePt t="204413" x="2830513" y="4473575"/>
          <p14:tracePt t="204443" x="2830513" y="4483100"/>
          <p14:tracePt t="204477" x="2830513" y="4491038"/>
          <p14:tracePt t="204502" x="2830513" y="4500563"/>
          <p14:tracePt t="204526" x="2830513" y="4510088"/>
          <p14:tracePt t="204539" x="2830513" y="4527550"/>
          <p14:tracePt t="204552" x="2830513" y="4545013"/>
          <p14:tracePt t="204565" x="2813050" y="4562475"/>
          <p14:tracePt t="204578" x="2803525" y="4581525"/>
          <p14:tracePt t="204595" x="2795588" y="4608513"/>
          <p14:tracePt t="204613" x="2768600" y="4633913"/>
          <p14:tracePt t="204628" x="2751138" y="4643438"/>
          <p14:tracePt t="204645" x="2751138" y="4652963"/>
          <p14:tracePt t="204663" x="2732088" y="4670425"/>
          <p14:tracePt t="204678" x="2732088" y="4679950"/>
          <p14:tracePt t="204695" x="2714625" y="4679950"/>
          <p14:tracePt t="204712" x="2714625" y="4687888"/>
          <p14:tracePt t="204729" x="2697163" y="4705350"/>
          <p14:tracePt t="204747" x="2679700" y="4714875"/>
          <p14:tracePt t="204762" x="2679700" y="4724400"/>
          <p14:tracePt t="204779" x="2643188" y="4741863"/>
          <p14:tracePt t="204796" x="2633663" y="4751388"/>
          <p14:tracePt t="204812" x="2616200" y="4768850"/>
          <p14:tracePt t="204829" x="2589213" y="4776788"/>
          <p14:tracePt t="204846" x="2571750" y="4786313"/>
          <p14:tracePt t="204862" x="2554288" y="4786313"/>
          <p14:tracePt t="204879" x="2517775" y="4803775"/>
          <p14:tracePt t="204896" x="2490788" y="4813300"/>
          <p14:tracePt t="204913" x="2465388" y="4813300"/>
          <p14:tracePt t="204929" x="2428875" y="4813300"/>
          <p14:tracePt t="204946" x="2411413" y="4813300"/>
          <p14:tracePt t="204963" x="2401888" y="4813300"/>
          <p14:tracePt t="204980" x="2366963" y="4813300"/>
          <p14:tracePt t="204997" x="2339975" y="4813300"/>
          <p14:tracePt t="205013" x="2322513" y="4813300"/>
          <p14:tracePt t="205030" x="2268538" y="4813300"/>
          <p14:tracePt t="205047" x="2259013" y="4813300"/>
          <p14:tracePt t="205063" x="2241550" y="4813300"/>
          <p14:tracePt t="205080" x="2224088" y="4813300"/>
          <p14:tracePt t="205097" x="2214563" y="4813300"/>
          <p14:tracePt t="205114" x="2205038" y="4803775"/>
          <p14:tracePt t="205131" x="2197100" y="4803775"/>
          <p14:tracePt t="205147" x="2187575" y="4803775"/>
          <p14:tracePt t="205194" x="2179638" y="4803775"/>
          <p14:tracePt t="205572" x="2179638" y="4795838"/>
          <p14:tracePt t="205648" x="2187575" y="4795838"/>
          <p14:tracePt t="205660" x="2197100" y="4786313"/>
          <p14:tracePt t="205672" x="2214563" y="4776788"/>
          <p14:tracePt t="205687" x="2224088" y="4776788"/>
          <p14:tracePt t="205700" x="2251075" y="4759325"/>
          <p14:tracePt t="205717" x="2286000" y="4732338"/>
          <p14:tracePt t="205734" x="2347913" y="4687888"/>
          <p14:tracePt t="205750" x="2374900" y="4679950"/>
          <p14:tracePt t="205767" x="2384425" y="4652963"/>
          <p14:tracePt t="205784" x="2419350" y="4616450"/>
          <p14:tracePt t="205801" x="2438400" y="4598988"/>
          <p14:tracePt t="205818" x="2446338" y="4581525"/>
          <p14:tracePt t="205835" x="2465388" y="4545013"/>
          <p14:tracePt t="205851" x="2473325" y="4527550"/>
          <p14:tracePt t="205867" x="2482850" y="4518025"/>
          <p14:tracePt t="205886" x="2509838" y="4483100"/>
          <p14:tracePt t="205901" x="2517775" y="4465638"/>
          <p14:tracePt t="205918" x="2527300" y="4446588"/>
          <p14:tracePt t="205936" x="2536825" y="4402138"/>
          <p14:tracePt t="205951" x="2536825" y="4375150"/>
          <p14:tracePt t="205968" x="2544763" y="4348163"/>
          <p14:tracePt t="205986" x="2544763" y="4330700"/>
          <p14:tracePt t="206001" x="2544763" y="4313238"/>
          <p14:tracePt t="206036" x="2544763" y="4303713"/>
          <p14:tracePt t="206150" x="2554288" y="4303713"/>
          <p14:tracePt t="206326" x="2562225" y="4303713"/>
          <p14:tracePt t="206339" x="2571750" y="4303713"/>
          <p14:tracePt t="206352" x="2581275" y="4303713"/>
          <p14:tracePt t="206364" x="2598738" y="4303713"/>
          <p14:tracePt t="206377" x="2670175" y="4303713"/>
          <p14:tracePt t="206389" x="2741613" y="4322763"/>
          <p14:tracePt t="206403" x="2803525" y="4357688"/>
          <p14:tracePt t="206420" x="2847975" y="4375150"/>
          <p14:tracePt t="206439" x="2901950" y="4411663"/>
          <p14:tracePt t="206454" x="2919413" y="4438650"/>
          <p14:tracePt t="206470" x="2938463" y="4438650"/>
          <p14:tracePt t="206490" x="2955925" y="4456113"/>
          <p14:tracePt t="206504" x="2965450" y="4456113"/>
          <p14:tracePt t="206521" x="2965450" y="4465638"/>
          <p14:tracePt t="206554" x="2965450" y="4473575"/>
          <p14:tracePt t="206579" x="2973388" y="4473575"/>
          <p14:tracePt t="206629" x="2973388" y="4483100"/>
          <p14:tracePt t="206742" x="2973388" y="4491038"/>
          <p14:tracePt t="207383" x="2973388" y="4500563"/>
          <p14:tracePt t="207421" x="2973388" y="4510088"/>
          <p14:tracePt t="207434" x="2965450" y="4510088"/>
          <p14:tracePt t="207459" x="2955925" y="4510088"/>
          <p14:tracePt t="207485" x="2946400" y="4510088"/>
          <p14:tracePt t="207548" x="2938463" y="4510088"/>
          <p14:tracePt t="207661" x="2928938" y="4510088"/>
          <p14:tracePt t="207799" x="2919413" y="4510088"/>
          <p14:tracePt t="207837" x="2911475" y="4510088"/>
          <p14:tracePt t="207900" x="2901950" y="4510088"/>
          <p14:tracePt t="207925" x="2894013" y="4510088"/>
          <p14:tracePt t="207950" x="2874963" y="4510088"/>
          <p14:tracePt t="207963" x="2867025" y="4510088"/>
          <p14:tracePt t="207988" x="2847975" y="4510088"/>
          <p14:tracePt t="208013" x="2840038" y="4510088"/>
          <p14:tracePt t="208026" x="2830513" y="4510088"/>
          <p14:tracePt t="208038" x="2822575" y="4510088"/>
          <p14:tracePt t="208064" x="2813050" y="4510088"/>
          <p14:tracePt t="208101" x="2803525" y="4510088"/>
          <p14:tracePt t="208152" x="2795588" y="4510088"/>
          <p14:tracePt t="208190" x="2786063" y="4510088"/>
          <p14:tracePt t="208252" x="2776538" y="4510088"/>
          <p14:tracePt t="208277" x="2776538" y="4500563"/>
          <p14:tracePt t="208303" x="2768600" y="4500563"/>
          <p14:tracePt t="208365" x="2759075" y="4500563"/>
          <p14:tracePt t="208406" x="2751138" y="4500563"/>
          <p14:tracePt t="208491" x="2751138" y="4491038"/>
          <p14:tracePt t="209108" x="2741613" y="4491038"/>
          <p14:tracePt t="209171" x="2741613" y="4483100"/>
          <p14:tracePt t="209322" x="2741613" y="4473575"/>
          <p14:tracePt t="209360" x="2741613" y="4465638"/>
          <p14:tracePt t="209385" x="2732088" y="4465638"/>
          <p14:tracePt t="209397" x="2732088" y="4456113"/>
          <p14:tracePt t="209410" x="2724150" y="4456113"/>
          <p14:tracePt t="209435" x="2714625" y="4446588"/>
          <p14:tracePt t="209485" x="2714625" y="4438650"/>
          <p14:tracePt t="209547" x="2714625" y="4429125"/>
          <p14:tracePt t="209776" x="2724150" y="4429125"/>
          <p14:tracePt t="209875" x="2732088" y="4429125"/>
          <p14:tracePt t="210001" x="2741613" y="4429125"/>
          <p14:tracePt t="210102" x="2751138" y="4429125"/>
          <p14:tracePt t="210141" x="2759075" y="4429125"/>
          <p14:tracePt t="210165" x="2759075" y="4438650"/>
          <p14:tracePt t="210177" x="2768600" y="4438650"/>
          <p14:tracePt t="210190" x="2768600" y="4446588"/>
          <p14:tracePt t="210215" x="2776538" y="4456113"/>
          <p14:tracePt t="210241" x="2786063" y="4456113"/>
          <p14:tracePt t="210253" x="2795588" y="4465638"/>
          <p14:tracePt t="210265" x="2795588" y="4473575"/>
          <p14:tracePt t="210278" x="2803525" y="4473575"/>
          <p14:tracePt t="210291" x="2813050" y="4483100"/>
          <p14:tracePt t="210306" x="2822575" y="4483100"/>
          <p14:tracePt t="210341" x="2822575" y="4491038"/>
          <p14:tracePt t="210379" x="2830513" y="4491038"/>
          <p14:tracePt t="210542" x="2830513" y="4500563"/>
          <p14:tracePt t="210568" x="2840038" y="4500563"/>
          <p14:tracePt t="210581" x="2847975" y="4500563"/>
          <p14:tracePt t="210593" x="2857500" y="4510088"/>
          <p14:tracePt t="210608" x="2867025" y="4510088"/>
          <p14:tracePt t="210624" x="2867025" y="4518025"/>
          <p14:tracePt t="210641" x="2884488" y="4518025"/>
          <p14:tracePt t="210681" x="2894013" y="4527550"/>
          <p14:tracePt t="210718" x="2901950" y="4527550"/>
          <p14:tracePt t="210768" x="2911475" y="4527550"/>
          <p14:tracePt t="210807" x="2919413" y="4527550"/>
          <p14:tracePt t="210895" x="2928938" y="4527550"/>
          <p14:tracePt t="210996" x="2938463" y="4527550"/>
          <p14:tracePt t="213186" x="2928938" y="4527550"/>
          <p14:tracePt t="213286" x="2919413" y="4527550"/>
          <p14:tracePt t="213323" x="2911475" y="4527550"/>
          <p14:tracePt t="213426" x="2901950" y="4527550"/>
          <p14:tracePt t="213499" x="2894013" y="4527550"/>
          <p14:tracePt t="213575" x="2884488" y="4527550"/>
          <p14:tracePt t="213625" x="2874963" y="4527550"/>
          <p14:tracePt t="213777" x="2874963" y="4518025"/>
          <p14:tracePt t="213952" x="2874963" y="4510088"/>
          <p14:tracePt t="214053" x="2867025" y="4510088"/>
          <p14:tracePt t="214116" x="2857500" y="4510088"/>
          <p14:tracePt t="214141" x="2847975" y="4510088"/>
          <p14:tracePt t="214154" x="2840038" y="4510088"/>
          <p14:tracePt t="214166" x="2830513" y="4510088"/>
          <p14:tracePt t="214192" x="2822575" y="4510088"/>
          <p14:tracePt t="214204" x="2813050" y="4510088"/>
          <p14:tracePt t="214216" x="2803525" y="4510088"/>
          <p14:tracePt t="214229" x="2795588" y="4510088"/>
          <p14:tracePt t="214242" x="2786063" y="4510088"/>
          <p14:tracePt t="214259" x="2776538" y="4510088"/>
          <p14:tracePt t="214276" x="2759075" y="4500563"/>
          <p14:tracePt t="214292" x="2741613" y="4500563"/>
          <p14:tracePt t="214309" x="2732088" y="4500563"/>
          <p14:tracePt t="214328" x="2714625" y="4500563"/>
          <p14:tracePt t="214343" x="2714625" y="4491038"/>
          <p14:tracePt t="214359" x="2705100" y="4491038"/>
          <p14:tracePt t="214378" x="2687638" y="4491038"/>
          <p14:tracePt t="214409" x="2679700" y="4491038"/>
          <p14:tracePt t="214431" x="2670175" y="4483100"/>
          <p14:tracePt t="214456" x="2660650" y="4483100"/>
          <p14:tracePt t="214481" x="2652713" y="4483100"/>
          <p14:tracePt t="214506" x="2643188" y="4483100"/>
          <p14:tracePt t="214518" x="2643188" y="4473575"/>
          <p14:tracePt t="214531" x="2633663" y="4473575"/>
          <p14:tracePt t="214544" x="2625725" y="4473575"/>
          <p14:tracePt t="214561" x="2616200" y="4465638"/>
          <p14:tracePt t="214593" x="2608263" y="4465638"/>
          <p14:tracePt t="214620" x="2598738" y="4465638"/>
          <p14:tracePt t="214632" x="2598738" y="4456113"/>
          <p14:tracePt t="214670" x="2589213" y="4456113"/>
          <p14:tracePt t="214695" x="2581275" y="4446588"/>
          <p14:tracePt t="214719" x="2581275" y="4438650"/>
          <p14:tracePt t="214733" x="2581275" y="4429125"/>
          <p14:tracePt t="214959" x="2589213" y="4429125"/>
          <p14:tracePt t="214984" x="2598738" y="4429125"/>
          <p14:tracePt t="214997" x="2608263" y="4429125"/>
          <p14:tracePt t="215022" x="2625725" y="4446588"/>
          <p14:tracePt t="215034" x="2625725" y="4465638"/>
          <p14:tracePt t="215047" x="2633663" y="4483100"/>
          <p14:tracePt t="215063" x="2643188" y="4500563"/>
          <p14:tracePt t="215080" x="2652713" y="4518025"/>
          <p14:tracePt t="215096" x="2660650" y="4545013"/>
          <p14:tracePt t="215113" x="2670175" y="4554538"/>
          <p14:tracePt t="215130" x="2670175" y="4581525"/>
          <p14:tracePt t="215147" x="2679700" y="4633913"/>
          <p14:tracePt t="215164" x="2687638" y="4652963"/>
          <p14:tracePt t="215180" x="2687638" y="4679950"/>
          <p14:tracePt t="215197" x="2697163" y="4705350"/>
          <p14:tracePt t="215214" x="2697163" y="4724400"/>
          <p14:tracePt t="215230" x="2697163" y="4732338"/>
          <p14:tracePt t="215247" x="2697163" y="4741863"/>
          <p14:tracePt t="215264" x="2697163" y="4751388"/>
          <p14:tracePt t="215281" x="2697163" y="4759325"/>
          <p14:tracePt t="215300" x="2697163" y="4768850"/>
          <p14:tracePt t="215314" x="2697163" y="4776788"/>
          <p14:tracePt t="215336" x="2697163" y="4786313"/>
          <p14:tracePt t="215500" x="2705100" y="4786313"/>
          <p14:tracePt t="215525" x="2714625" y="4786313"/>
          <p14:tracePt t="215550" x="2732088" y="4786313"/>
          <p14:tracePt t="215576" x="2741613" y="4776788"/>
          <p14:tracePt t="215590" x="2751138" y="4776788"/>
          <p14:tracePt t="215604" x="2751138" y="4768850"/>
          <p14:tracePt t="215615" x="2759075" y="4768850"/>
          <p14:tracePt t="215638" x="2776538" y="4759325"/>
          <p14:tracePt t="215677" x="2786063" y="4751388"/>
          <p14:tracePt t="215726" x="2795588" y="4751388"/>
          <p14:tracePt t="215790" x="2795588" y="4741863"/>
          <p14:tracePt t="215903" x="2803525" y="4741863"/>
          <p14:tracePt t="216079" x="2803525" y="4732338"/>
          <p14:tracePt t="216104" x="2803525" y="4724400"/>
          <p14:tracePt t="216117" x="2803525" y="4714875"/>
          <p14:tracePt t="216129" x="2803525" y="4705350"/>
          <p14:tracePt t="216141" x="2803525" y="4687888"/>
          <p14:tracePt t="216155" x="2776538" y="4670425"/>
          <p14:tracePt t="216168" x="2751138" y="4633913"/>
          <p14:tracePt t="216185" x="2705100" y="4598988"/>
          <p14:tracePt t="216204" x="2652713" y="4554538"/>
          <p14:tracePt t="216219" x="2643188" y="4545013"/>
          <p14:tracePt t="216235" x="2625725" y="4527550"/>
          <p14:tracePt t="216255" x="2589213" y="4500563"/>
          <p14:tracePt t="216269" x="2581275" y="4491038"/>
          <p14:tracePt t="216286" x="2571750" y="4473575"/>
          <p14:tracePt t="216305" x="2536825" y="4456113"/>
          <p14:tracePt t="216319" x="2527300" y="4446588"/>
          <p14:tracePt t="216336" x="2517775" y="4438650"/>
          <p14:tracePt t="216354" x="2509838" y="4419600"/>
          <p14:tracePt t="216369" x="2500313" y="4419600"/>
          <p14:tracePt t="216404" x="2500313" y="4411663"/>
          <p14:tracePt t="216420" x="2500313" y="4402138"/>
          <p14:tracePt t="216437" x="2490788" y="4402138"/>
          <p14:tracePt t="216472" x="2490788" y="4394200"/>
          <p14:tracePt t="216482" x="2490788" y="4384675"/>
          <p14:tracePt t="216545" x="2490788" y="4375150"/>
          <p14:tracePt t="216583" x="2490788" y="4367213"/>
          <p14:tracePt t="216671" x="2490788" y="4357688"/>
          <p14:tracePt t="216972" x="2500313" y="4357688"/>
          <p14:tracePt t="216986" x="2509838" y="4357688"/>
          <p14:tracePt t="216998" x="2536825" y="4367213"/>
          <p14:tracePt t="217010" x="2581275" y="4394200"/>
          <p14:tracePt t="217024" x="2625725" y="4419600"/>
          <p14:tracePt t="217040" x="2660650" y="4438650"/>
          <p14:tracePt t="217056" x="2697163" y="4446588"/>
          <p14:tracePt t="217073" x="2776538" y="4465638"/>
          <p14:tracePt t="217090" x="2803525" y="4473575"/>
          <p14:tracePt t="217107" x="2822575" y="4473575"/>
          <p14:tracePt t="217123" x="2840038" y="4473575"/>
          <p14:tracePt t="217187" x="2847975" y="4473575"/>
          <p14:tracePt t="217250" x="2847975" y="4483100"/>
          <p14:tracePt t="217262" x="2867025" y="4483100"/>
          <p14:tracePt t="217276" x="2874963" y="4491038"/>
          <p14:tracePt t="217291" x="2894013" y="4510088"/>
          <p14:tracePt t="217307" x="2928938" y="4537075"/>
          <p14:tracePt t="217324" x="2965450" y="4562475"/>
          <p14:tracePt t="217341" x="2973388" y="4562475"/>
          <p14:tracePt t="217358" x="2973388" y="4572000"/>
          <p14:tracePt t="217391" x="2973388" y="4581525"/>
          <p14:tracePt t="217408" x="2973388" y="4589463"/>
          <p14:tracePt t="217438" x="2973388" y="4598988"/>
          <p14:tracePt t="217463" x="2973388" y="4608513"/>
          <p14:tracePt t="217491" x="2965450" y="4616450"/>
          <p14:tracePt t="217501" x="2965450" y="4625975"/>
          <p14:tracePt t="217513" x="2946400" y="4643438"/>
          <p14:tracePt t="217527" x="2928938" y="4660900"/>
          <p14:tracePt t="217542" x="2911475" y="4679950"/>
          <p14:tracePt t="217559" x="2884488" y="4714875"/>
          <p14:tracePt t="217575" x="2867025" y="4741863"/>
          <p14:tracePt t="217609" x="2857500" y="4751388"/>
          <p14:tracePt t="217640" x="2847975" y="4751388"/>
          <p14:tracePt t="217690" x="2847975" y="4759325"/>
          <p14:tracePt t="217727" x="2840038" y="4759325"/>
          <p14:tracePt t="217815" x="2830513" y="4759325"/>
          <p14:tracePt t="217967" x="2822575" y="4759325"/>
          <p14:tracePt t="218143" x="2813050" y="4759325"/>
          <p14:tracePt t="218218" x="2803525" y="4759325"/>
          <p14:tracePt t="218230" x="2795588" y="4759325"/>
          <p14:tracePt t="218281" x="2786063" y="4759325"/>
          <p14:tracePt t="218319" x="2768600" y="4759325"/>
          <p14:tracePt t="218344" x="2759075" y="4759325"/>
          <p14:tracePt t="218356" x="2751138" y="4759325"/>
          <p14:tracePt t="218369" x="2741613" y="4759325"/>
          <p14:tracePt t="218382" x="2724150" y="4759325"/>
          <p14:tracePt t="218396" x="2705100" y="4759325"/>
          <p14:tracePt t="218413" x="2670175" y="4768850"/>
          <p14:tracePt t="218431" x="2616200" y="4776788"/>
          <p14:tracePt t="218447" x="2589213" y="4776788"/>
          <p14:tracePt t="218463" x="2581275" y="4776788"/>
          <p14:tracePt t="218481" x="2544763" y="4786313"/>
          <p14:tracePt t="218496" x="2527300" y="4786313"/>
          <p14:tracePt t="218513" x="2517775" y="4786313"/>
          <p14:tracePt t="218532" x="2490788" y="4786313"/>
          <p14:tracePt t="218547" x="2482850" y="4786313"/>
          <p14:tracePt t="218564" x="2473325" y="4786313"/>
          <p14:tracePt t="218582" x="2465388" y="4786313"/>
          <p14:tracePt t="218597" x="2455863" y="4786313"/>
          <p14:tracePt t="218645" x="2446338" y="4786313"/>
          <p14:tracePt t="218696" x="2438400" y="4786313"/>
          <p14:tracePt t="218708" x="2428875" y="4786313"/>
          <p14:tracePt t="218735" x="2419350" y="4786313"/>
          <p14:tracePt t="218747" x="2411413" y="4786313"/>
          <p14:tracePt t="218758" x="2401888" y="4786313"/>
          <p14:tracePt t="218772" x="2393950" y="4786313"/>
          <p14:tracePt t="218784" x="2374900" y="4786313"/>
          <p14:tracePt t="218798" x="2357438" y="4786313"/>
          <p14:tracePt t="218815" x="2339975" y="4786313"/>
          <p14:tracePt t="218834" x="2312988" y="4786313"/>
          <p14:tracePt t="218848" x="2295525" y="4786313"/>
          <p14:tracePt t="218865" x="2286000" y="4776788"/>
          <p14:tracePt t="218884" x="2276475" y="4768850"/>
          <p14:tracePt t="218899" x="2268538" y="4768850"/>
          <p14:tracePt t="218933" x="2259013" y="4768850"/>
          <p14:tracePt t="219124" x="2259013" y="4759325"/>
          <p14:tracePt t="219148" x="2259013" y="4741863"/>
          <p14:tracePt t="219161" x="2268538" y="4732338"/>
          <p14:tracePt t="219174" x="2276475" y="4724400"/>
          <p14:tracePt t="219187" x="2312988" y="4687888"/>
          <p14:tracePt t="219200" x="2330450" y="4660900"/>
          <p14:tracePt t="219217" x="2357438" y="4633913"/>
          <p14:tracePt t="219236" x="2384425" y="4608513"/>
          <p14:tracePt t="219251" x="2393950" y="4589463"/>
          <p14:tracePt t="219267" x="2401888" y="4581525"/>
          <p14:tracePt t="219286" x="2411413" y="4554538"/>
          <p14:tracePt t="219301" x="2419350" y="4545013"/>
          <p14:tracePt t="219318" x="2428875" y="4527550"/>
          <p14:tracePt t="219334" x="2438400" y="4518025"/>
          <p14:tracePt t="219351" x="2446338" y="4491038"/>
          <p14:tracePt t="219368" x="2455863" y="4483100"/>
          <p14:tracePt t="219386" x="2473325" y="4456113"/>
          <p14:tracePt t="219401" x="2482850" y="4446588"/>
          <p14:tracePt t="219418" x="2482850" y="4438650"/>
          <p14:tracePt t="219434" x="2490788" y="4419600"/>
          <p14:tracePt t="219452" x="2500313" y="4402138"/>
          <p14:tracePt t="219484" x="2500313" y="4394200"/>
          <p14:tracePt t="219502" x="2509838" y="4375150"/>
          <p14:tracePt t="219539" x="2509838" y="4367213"/>
          <p14:tracePt t="219666" x="2517775" y="4367213"/>
          <p14:tracePt t="219791" x="2500313" y="4367213"/>
          <p14:tracePt t="219805" x="2482850" y="4367213"/>
          <p14:tracePt t="219818" x="2455863" y="4367213"/>
          <p14:tracePt t="219830" x="2428875" y="4367213"/>
          <p14:tracePt t="219842" x="2401888" y="4367213"/>
          <p14:tracePt t="219854" x="2366963" y="4367213"/>
          <p14:tracePt t="219870" x="2347913" y="4367213"/>
          <p14:tracePt t="219887" x="2330450" y="4367213"/>
          <p14:tracePt t="219904" x="2312988" y="4375150"/>
          <p14:tracePt t="219921" x="2303463" y="4375150"/>
          <p14:tracePt t="219942" x="2286000" y="4375150"/>
          <p14:tracePt t="219967" x="2286000" y="4384675"/>
          <p14:tracePt t="219980" x="2276475" y="4384675"/>
          <p14:tracePt t="220005" x="2268538" y="4394200"/>
          <p14:tracePt t="220031" x="2259013" y="4394200"/>
          <p14:tracePt t="220043" x="2259013" y="4402138"/>
          <p14:tracePt t="220220" x="2268538" y="4402138"/>
          <p14:tracePt t="220244" x="2276475" y="4402138"/>
          <p14:tracePt t="220269" x="2286000" y="4402138"/>
          <p14:tracePt t="220282" x="2295525" y="4402138"/>
          <p14:tracePt t="220294" x="2303463" y="4394200"/>
          <p14:tracePt t="220320" x="2312988" y="4394200"/>
          <p14:tracePt t="220332" x="2330450" y="4394200"/>
          <p14:tracePt t="220344" x="2347913" y="4394200"/>
          <p14:tracePt t="220358" x="2357438" y="4394200"/>
          <p14:tracePt t="220373" x="2366963" y="4394200"/>
          <p14:tracePt t="220389" x="2384425" y="4394200"/>
          <p14:tracePt t="220408" x="2393950" y="4394200"/>
          <p14:tracePt t="220423" x="2411413" y="4394200"/>
          <p14:tracePt t="220445" x="2428875" y="4384675"/>
          <p14:tracePt t="220460" x="2446338" y="4384675"/>
          <p14:tracePt t="220473" x="2465388" y="4384675"/>
          <p14:tracePt t="220490" x="2490788" y="4367213"/>
          <p14:tracePt t="220508" x="2517775" y="4367213"/>
          <p14:tracePt t="220523" x="2527300" y="4357688"/>
          <p14:tracePt t="220540" x="2536825" y="4357688"/>
          <p14:tracePt t="220558" x="2544763" y="4348163"/>
          <p14:tracePt t="220573" x="2554288" y="4348163"/>
          <p14:tracePt t="220590" x="2562225" y="4348163"/>
          <p14:tracePt t="220608" x="2589213" y="4340225"/>
          <p14:tracePt t="220624" x="2598738" y="4340225"/>
          <p14:tracePt t="220641" x="2608263" y="4340225"/>
          <p14:tracePt t="220660" x="2633663" y="4330700"/>
          <p14:tracePt t="220674" x="2652713" y="4330700"/>
          <p14:tracePt t="220691" x="2660650" y="4330700"/>
          <p14:tracePt t="220709" x="2697163" y="4330700"/>
          <p14:tracePt t="220741" x="2705100" y="4330700"/>
          <p14:tracePt t="220759" x="2724150" y="4330700"/>
          <p14:tracePt t="221038" x="2724150" y="4340225"/>
          <p14:tracePt t="221100" x="2724150" y="4348163"/>
          <p14:tracePt t="221163" x="2724150" y="4357688"/>
          <p14:tracePt t="221238" x="2724150" y="4367213"/>
          <p14:tracePt t="221288" x="2724150" y="4375150"/>
          <p14:tracePt t="221528" x="2724150" y="4384675"/>
          <p14:tracePt t="221566" x="2714625" y="4384675"/>
          <p14:tracePt t="221615" x="2705100" y="4384675"/>
          <p14:tracePt t="221654" x="2697163" y="4384675"/>
          <p14:tracePt t="221691" x="2697163" y="4367213"/>
          <p14:tracePt t="221704" x="2687638" y="4367213"/>
          <p14:tracePt t="221716" x="2687638" y="4357688"/>
          <p14:tracePt t="221730" x="2679700" y="4348163"/>
          <p14:tracePt t="221746" x="2679700" y="4340225"/>
          <p14:tracePt t="221779" x="2679700" y="4330700"/>
          <p14:tracePt t="221804" x="2670175" y="4330700"/>
          <p14:tracePt t="221830" x="2670175" y="4322763"/>
          <p14:tracePt t="221855" x="2660650" y="4322763"/>
          <p14:tracePt t="221867" x="2660650" y="4313238"/>
          <p14:tracePt t="221880" x="2660650" y="4303713"/>
          <p14:tracePt t="221893" x="2652713" y="4303713"/>
          <p14:tracePt t="221930" x="2643188" y="4303713"/>
          <p14:tracePt t="221968" x="2643188" y="4295775"/>
          <p14:tracePt t="222031" x="2633663" y="4295775"/>
          <p14:tracePt t="222132" x="2633663" y="4286250"/>
          <p14:tracePt t="222170" x="2625725" y="4286250"/>
          <p14:tracePt t="222585" x="2633663" y="4286250"/>
          <p14:tracePt t="222597" x="2643188" y="4286250"/>
          <p14:tracePt t="222610" x="2652713" y="4286250"/>
          <p14:tracePt t="222623" x="2670175" y="4286250"/>
          <p14:tracePt t="222635" x="2705100" y="4295775"/>
          <p14:tracePt t="222651" x="2732088" y="4313238"/>
          <p14:tracePt t="222667" x="2751138" y="4322763"/>
          <p14:tracePt t="222684" x="2795588" y="4348163"/>
          <p14:tracePt t="222701" x="2795588" y="4357688"/>
          <p14:tracePt t="222717" x="2803525" y="4367213"/>
          <p14:tracePt t="222736" x="2830513" y="4384675"/>
          <p14:tracePt t="222751" x="2840038" y="4394200"/>
          <p14:tracePt t="222768" x="2847975" y="4402138"/>
          <p14:tracePt t="222785" x="2867025" y="4419600"/>
          <p14:tracePt t="222801" x="2874963" y="4429125"/>
          <p14:tracePt t="222836" x="2894013" y="4429125"/>
          <p14:tracePt t="222852" x="2894013" y="4438650"/>
          <p14:tracePt t="222888" x="2901950" y="4438650"/>
          <p14:tracePt t="222902" x="2901950" y="4446588"/>
          <p14:tracePt t="222951" x="2901950" y="4456113"/>
          <p14:tracePt t="222987" x="2911475" y="4465638"/>
          <p14:tracePt t="223025" x="2911475" y="4473575"/>
          <p14:tracePt t="223050" x="2911475" y="4483100"/>
          <p14:tracePt t="223063" x="2911475" y="4491038"/>
          <p14:tracePt t="223151" x="2911475" y="4500563"/>
          <p14:tracePt t="223805" x="2901950" y="4500563"/>
          <p14:tracePt t="223831" x="2894013" y="4500563"/>
          <p14:tracePt t="223843" x="2884488" y="4500563"/>
          <p14:tracePt t="223855" x="2884488" y="4491038"/>
          <p14:tracePt t="223880" x="2874963" y="4491038"/>
          <p14:tracePt t="223906" x="2867025" y="4483100"/>
          <p14:tracePt t="223918" x="2857500" y="4483100"/>
          <p14:tracePt t="223944" x="2847975" y="4483100"/>
          <p14:tracePt t="223956" x="2840038" y="4473575"/>
          <p14:tracePt t="223969" x="2830513" y="4473575"/>
          <p14:tracePt t="223981" x="2822575" y="4473575"/>
          <p14:tracePt t="224007" x="2813050" y="4473575"/>
          <p14:tracePt t="224019" x="2803525" y="4465638"/>
          <p14:tracePt t="224032" x="2795588" y="4465638"/>
          <p14:tracePt t="224045" x="2786063" y="4456113"/>
          <p14:tracePt t="224057" x="2776538" y="4456113"/>
          <p14:tracePt t="224074" x="2759075" y="4456113"/>
          <p14:tracePt t="224093" x="2741613" y="4438650"/>
          <p14:tracePt t="224107" x="2724150" y="4438650"/>
          <p14:tracePt t="224124" x="2714625" y="4438650"/>
          <p14:tracePt t="224144" x="2697163" y="4429125"/>
          <p14:tracePt t="224158" x="2687638" y="4419600"/>
          <p14:tracePt t="224175" x="2670175" y="4419600"/>
          <p14:tracePt t="224191" x="2670175" y="4411663"/>
          <p14:tracePt t="224208" x="2652713" y="4402138"/>
          <p14:tracePt t="224225" x="2643188" y="4394200"/>
          <p14:tracePt t="224246" x="2633663" y="4394200"/>
          <p14:tracePt t="224259" x="2625725" y="4384675"/>
          <p14:tracePt t="224275" x="2625725" y="4375150"/>
          <p14:tracePt t="224296" x="2616200" y="4367213"/>
          <p14:tracePt t="224309" x="2608263" y="4367213"/>
          <p14:tracePt t="224325" x="2608263" y="4357688"/>
          <p14:tracePt t="224342" x="2598738" y="4357688"/>
          <p14:tracePt t="224359" x="2598738" y="4340225"/>
          <p14:tracePt t="224376" x="2589213" y="4340225"/>
          <p14:tracePt t="224392" x="2589213" y="4330700"/>
          <p14:tracePt t="224425" x="2589213" y="4322763"/>
          <p14:tracePt t="224459" x="2589213" y="4313238"/>
          <p14:tracePt t="224535" x="2589213" y="4303713"/>
          <p14:tracePt t="224586" x="2589213" y="4295775"/>
          <p14:tracePt t="225277" x="2589213" y="4286250"/>
          <p14:tracePt t="225353" x="2589213" y="4276725"/>
          <p14:tracePt t="225441" x="2589213" y="4268788"/>
          <p14:tracePt t="225478" x="2589213" y="4259263"/>
          <p14:tracePt t="226133" x="2589213" y="4268788"/>
          <p14:tracePt t="229228" x="2589213" y="4276725"/>
          <p14:tracePt t="229529" x="2598738" y="4276725"/>
          <p14:tracePt t="229541" x="2608263" y="4276725"/>
          <p14:tracePt t="229555" x="2616200" y="4276725"/>
          <p14:tracePt t="229569" x="2625725" y="4276725"/>
          <p14:tracePt t="229586" x="2633663" y="4276725"/>
          <p14:tracePt t="229603" x="2643188" y="4276725"/>
          <p14:tracePt t="229618" x="2652713" y="4276725"/>
          <p14:tracePt t="229635" x="2660650" y="4276725"/>
          <p14:tracePt t="229654" x="2679700" y="4276725"/>
          <p14:tracePt t="229669" x="2687638" y="4276725"/>
          <p14:tracePt t="229685" x="2697163" y="4286250"/>
          <p14:tracePt t="229704" x="2714625" y="4286250"/>
          <p14:tracePt t="229719" x="2724150" y="4295775"/>
          <p14:tracePt t="229752" x="2732088" y="4295775"/>
          <p14:tracePt t="229769" x="2741613" y="4303713"/>
          <p14:tracePt t="229786" x="2751138" y="4303713"/>
          <p14:tracePt t="229805" x="2751138" y="4313238"/>
          <p14:tracePt t="229819" x="2759075" y="4313238"/>
          <p14:tracePt t="229853" x="2768600" y="4313238"/>
          <p14:tracePt t="229870" x="2776538" y="4322763"/>
          <p14:tracePt t="229887" x="2786063" y="4322763"/>
          <p14:tracePt t="229906" x="2795588" y="4322763"/>
          <p14:tracePt t="229932" x="2803525" y="4330700"/>
          <p14:tracePt t="229944" x="2803525" y="4340225"/>
          <p14:tracePt t="229957" x="2822575" y="4340225"/>
          <p14:tracePt t="229983" x="2840038" y="4348163"/>
          <p14:tracePt t="230007" x="2847975" y="4357688"/>
          <p14:tracePt t="230032" x="2847975" y="4367213"/>
          <p14:tracePt t="230045" x="2857500" y="4367213"/>
          <p14:tracePt t="230095" x="2857500" y="4375150"/>
          <p14:tracePt t="230498" x="2857500" y="4384675"/>
          <p14:tracePt t="230600" x="2840038" y="4384675"/>
          <p14:tracePt t="230611" x="2830513" y="4384675"/>
          <p14:tracePt t="230625" x="2822575" y="4384675"/>
          <p14:tracePt t="230640" x="2813050" y="4384675"/>
          <p14:tracePt t="230657" x="2803525" y="4384675"/>
          <p14:tracePt t="230673" x="2786063" y="4384675"/>
          <p14:tracePt t="230707" x="2776538" y="4384675"/>
          <p14:tracePt t="230726" x="2768600" y="4384675"/>
          <p14:tracePt t="230750" x="2759075" y="4384675"/>
          <p14:tracePt t="230788" x="2751138" y="4384675"/>
          <p14:tracePt t="230800" x="2751138" y="4375150"/>
          <p14:tracePt t="230813" x="2741613" y="4375150"/>
          <p14:tracePt t="230838" x="2732088" y="4375150"/>
          <p14:tracePt t="230850" x="2724150" y="4375150"/>
          <p14:tracePt t="230876" x="2714625" y="4367213"/>
          <p14:tracePt t="230889" x="2705100" y="4367213"/>
          <p14:tracePt t="230901" x="2705100" y="4357688"/>
          <p14:tracePt t="230927" x="2697163" y="4357688"/>
          <p14:tracePt t="230938" x="2687638" y="4357688"/>
          <p14:tracePt t="231052" x="2687638" y="4348163"/>
          <p14:tracePt t="231240" x="2697163" y="4348163"/>
          <p14:tracePt t="231291" x="2697163" y="4340225"/>
          <p14:tracePt t="231328" x="2705100" y="4340225"/>
          <p14:tracePt t="231568" x="2714625" y="4340225"/>
          <p14:tracePt t="231669" x="2724150" y="4340225"/>
          <p14:tracePt t="231719" x="2732088" y="4340225"/>
          <p14:tracePt t="231757" x="2741613" y="4340225"/>
          <p14:tracePt t="231782" x="2751138" y="4340225"/>
          <p14:tracePt t="231807" x="2768600" y="4340225"/>
          <p14:tracePt t="231820" x="2786063" y="4348163"/>
          <p14:tracePt t="231832" x="2803525" y="4357688"/>
          <p14:tracePt t="231846" x="2813050" y="4357688"/>
          <p14:tracePt t="231863" x="2830513" y="4367213"/>
          <p14:tracePt t="231882" x="2847975" y="4375150"/>
          <p14:tracePt t="231897" x="2857500" y="4384675"/>
          <p14:tracePt t="231931" x="2867025" y="4394200"/>
          <p14:tracePt t="231946" x="2874963" y="4394200"/>
          <p14:tracePt t="231963" x="2884488" y="4394200"/>
          <p14:tracePt t="231984" x="2894013" y="4402138"/>
          <p14:tracePt t="232033" x="2901950" y="4402138"/>
          <p14:tracePt t="232059" x="2901950" y="4411663"/>
          <p14:tracePt t="232159" x="2894013" y="4411663"/>
          <p14:tracePt t="232172" x="2867025" y="4411663"/>
          <p14:tracePt t="232184" x="2840038" y="4411663"/>
          <p14:tracePt t="232198" x="2813050" y="4411663"/>
          <p14:tracePt t="232215" x="2795588" y="4411663"/>
          <p14:tracePt t="232231" x="2786063" y="4411663"/>
          <p14:tracePt t="232248" x="2751138" y="4402138"/>
          <p14:tracePt t="232265" x="2732088" y="4394200"/>
          <p14:tracePt t="232281" x="2724150" y="4375150"/>
          <p14:tracePt t="232298" x="2697163" y="4367213"/>
          <p14:tracePt t="232315" x="2687638" y="4357688"/>
          <p14:tracePt t="232332" x="2670175" y="4357688"/>
          <p14:tracePt t="232349" x="2652713" y="4348163"/>
          <p14:tracePt t="232374" x="2643188" y="4340225"/>
          <p14:tracePt t="232386" x="2633663" y="4340225"/>
          <p14:tracePt t="232400" x="2625725" y="4340225"/>
          <p14:tracePt t="232415" x="2608263" y="4330700"/>
          <p14:tracePt t="232437" x="2598738" y="4322763"/>
          <p14:tracePt t="232462" x="2589213" y="4313238"/>
          <p14:tracePt t="232486" x="2581275" y="4313238"/>
          <p14:tracePt t="232524" x="2581275" y="4303713"/>
          <p14:tracePt t="232738" x="2589213" y="4303713"/>
          <p14:tracePt t="232852" x="2598738" y="4295775"/>
          <p14:tracePt t="238233" x="2598738" y="4286250"/>
          <p14:tracePt t="238345" x="2598738" y="4276725"/>
          <p14:tracePt t="238521" x="2608263" y="4276725"/>
          <p14:tracePt t="242813" x="2608263" y="4286250"/>
          <p14:tracePt t="243215" x="2608263" y="4276725"/>
          <p14:tracePt t="243607" x="2616200" y="4276725"/>
          <p14:tracePt t="243618" x="2625725" y="4276725"/>
          <p14:tracePt t="243643" x="2633663" y="4276725"/>
          <p14:tracePt t="243656" x="2660650" y="4286250"/>
          <p14:tracePt t="243668" x="2679700" y="4286250"/>
          <p14:tracePt t="243681" x="2697163" y="4295775"/>
          <p14:tracePt t="243693" x="2705100" y="4303713"/>
          <p14:tracePt t="243707" x="2732088" y="4313238"/>
          <p14:tracePt t="243721" x="2732088" y="4322763"/>
          <p14:tracePt t="243738" x="2741613" y="4330700"/>
          <p14:tracePt t="243756" x="2768600" y="4340225"/>
          <p14:tracePt t="243772" x="2776538" y="4348163"/>
          <p14:tracePt t="243788" x="2786063" y="4357688"/>
          <p14:tracePt t="243806" x="2822575" y="4375150"/>
          <p14:tracePt t="243822" x="2847975" y="4384675"/>
          <p14:tracePt t="243839" x="2857500" y="4394200"/>
          <p14:tracePt t="243856" x="2894013" y="4411663"/>
          <p14:tracePt t="243872" x="2894013" y="4419600"/>
          <p14:tracePt t="243889" x="2911475" y="4429125"/>
          <p14:tracePt t="243907" x="2919413" y="4429125"/>
          <p14:tracePt t="243923" x="2919413" y="4438650"/>
          <p14:tracePt t="243957" x="2928938" y="4446588"/>
          <p14:tracePt t="243972" x="2938463" y="4446588"/>
          <p14:tracePt t="243990" x="2938463" y="4456113"/>
          <p14:tracePt t="244007" x="2946400" y="4465638"/>
          <p14:tracePt t="244046" x="2946400" y="4473575"/>
          <p14:tracePt t="244172" x="2955925" y="4473575"/>
          <p14:tracePt t="244297" x="2965450" y="4473575"/>
          <p14:tracePt t="244373" x="2965450" y="4465638"/>
          <p14:tracePt t="244385" x="2965450" y="4456113"/>
          <p14:tracePt t="244436" x="2946400" y="4456113"/>
          <p14:tracePt t="244448" x="2919413" y="4456113"/>
          <p14:tracePt t="244462" x="2874963" y="4446588"/>
          <p14:tracePt t="244475" x="2803525" y="4446588"/>
          <p14:tracePt t="244492" x="2732088" y="4438650"/>
          <p14:tracePt t="244511" x="2652713" y="4429125"/>
          <p14:tracePt t="244525" x="2633663" y="4429125"/>
          <p14:tracePt t="244542" x="2625725" y="4419600"/>
          <p14:tracePt t="244561" x="2598738" y="4419600"/>
          <p14:tracePt t="244599" x="2589213" y="4419600"/>
          <p14:tracePt t="244613" x="2581275" y="4419600"/>
          <p14:tracePt t="244637" x="2571750" y="4411663"/>
          <p14:tracePt t="244650" x="2562225" y="4411663"/>
          <p14:tracePt t="244678" x="2544763" y="4411663"/>
          <p14:tracePt t="244700" x="2536825" y="4402138"/>
          <p14:tracePt t="244713" x="2517775" y="4402138"/>
          <p14:tracePt t="244726" x="2509838" y="4394200"/>
          <p14:tracePt t="244738" x="2490788" y="4394200"/>
          <p14:tracePt t="244750" x="2482850" y="4384675"/>
          <p14:tracePt t="244763" x="2482850" y="4375150"/>
          <p14:tracePt t="244776" x="2473325" y="4375150"/>
          <p14:tracePt t="244793" x="2465388" y="4375150"/>
          <p14:tracePt t="244812" x="2465388" y="4367213"/>
          <p14:tracePt t="244852" x="2465388" y="4357688"/>
          <p14:tracePt t="244889" x="2465388" y="4348163"/>
          <p14:tracePt t="244927" x="2465388" y="4340225"/>
          <p14:tracePt t="244965" x="2473325" y="4340225"/>
          <p14:tracePt t="244990" x="2482850" y="4340225"/>
          <p14:tracePt t="245016" x="2490788" y="4340225"/>
          <p14:tracePt t="245041" x="2500313" y="4340225"/>
          <p14:tracePt t="245052" x="2509838" y="4340225"/>
          <p14:tracePt t="245066" x="2517775" y="4340225"/>
          <p14:tracePt t="245091" x="2536825" y="4340225"/>
          <p14:tracePt t="245103" x="2554288" y="4340225"/>
          <p14:tracePt t="245116" x="2581275" y="4357688"/>
          <p14:tracePt t="245129" x="2598738" y="4367213"/>
          <p14:tracePt t="245145" x="2616200" y="4375150"/>
          <p14:tracePt t="245162" x="2625725" y="4394200"/>
          <p14:tracePt t="245179" x="2643188" y="4394200"/>
          <p14:tracePt t="245195" x="2652713" y="4402138"/>
          <p14:tracePt t="245212" x="2670175" y="4411663"/>
          <p14:tracePt t="245229" x="2687638" y="4411663"/>
          <p14:tracePt t="245246" x="2705100" y="4411663"/>
          <p14:tracePt t="245262" x="2714625" y="4411663"/>
          <p14:tracePt t="245279" x="2732088" y="4411663"/>
          <p14:tracePt t="245312" x="2741613" y="4411663"/>
          <p14:tracePt t="245354" x="2751138" y="4411663"/>
          <p14:tracePt t="245406" x="2759075" y="4411663"/>
          <p14:tracePt t="245444" x="2768600" y="4419600"/>
          <p14:tracePt t="245456" x="2776538" y="4429125"/>
          <p14:tracePt t="245468" x="2786063" y="4438650"/>
          <p14:tracePt t="245481" x="2803525" y="4446588"/>
          <p14:tracePt t="245497" x="2813050" y="4456113"/>
          <p14:tracePt t="245514" x="2830513" y="4465638"/>
          <p14:tracePt t="245530" x="2867025" y="4491038"/>
          <p14:tracePt t="245547" x="2894013" y="4527550"/>
          <p14:tracePt t="245564" x="2911475" y="4562475"/>
          <p14:tracePt t="245581" x="2928938" y="4598988"/>
          <p14:tracePt t="245597" x="2928938" y="4608513"/>
          <p14:tracePt t="245614" x="2928938" y="4616450"/>
          <p14:tracePt t="245708" x="2928938" y="4625975"/>
          <p14:tracePt t="245760" x="2928938" y="4633913"/>
          <p14:tracePt t="245796" x="2928938" y="4643438"/>
          <p14:tracePt t="245821" x="2928938" y="4652963"/>
          <p14:tracePt t="245833" x="2919413" y="4652963"/>
          <p14:tracePt t="245858" x="2901950" y="4660900"/>
          <p14:tracePt t="245871" x="2894013" y="4670425"/>
          <p14:tracePt t="245884" x="2884488" y="4670425"/>
          <p14:tracePt t="245899" x="2867025" y="4679950"/>
          <p14:tracePt t="245915" x="2857500" y="4679950"/>
          <p14:tracePt t="245933" x="2840038" y="4687888"/>
          <p14:tracePt t="245949" x="2830513" y="4687888"/>
          <p14:tracePt t="245966" x="2822575" y="4687888"/>
          <p14:tracePt t="245984" x="2803525" y="4697413"/>
          <p14:tracePt t="245999" x="2786063" y="4705350"/>
          <p14:tracePt t="246016" x="2768600" y="4705350"/>
          <p14:tracePt t="246034" x="2732088" y="4732338"/>
          <p14:tracePt t="246050" x="2697163" y="4741863"/>
          <p14:tracePt t="246067" x="2660650" y="4751388"/>
          <p14:tracePt t="246084" x="2544763" y="4786313"/>
          <p14:tracePt t="246100" x="2465388" y="4803775"/>
          <p14:tracePt t="246117" x="2411413" y="4813300"/>
          <p14:tracePt t="246135" x="2347913" y="4830763"/>
          <p14:tracePt t="246150" x="2322513" y="4830763"/>
          <p14:tracePt t="246167" x="2303463" y="4830763"/>
          <p14:tracePt t="246185" x="2295525" y="4830763"/>
          <p14:tracePt t="246362" x="2295525" y="4813300"/>
          <p14:tracePt t="246374" x="2303463" y="4803775"/>
          <p14:tracePt t="246387" x="2322513" y="4786313"/>
          <p14:tracePt t="246402" x="2339975" y="4759325"/>
          <p14:tracePt t="246418" x="2357438" y="4741863"/>
          <p14:tracePt t="246436" x="2384425" y="4705350"/>
          <p14:tracePt t="246451" x="2401888" y="4687888"/>
          <p14:tracePt t="246468" x="2419350" y="4670425"/>
          <p14:tracePt t="246487" x="2465388" y="4616450"/>
          <p14:tracePt t="246502" x="2482850" y="4589463"/>
          <p14:tracePt t="246519" x="2490788" y="4562475"/>
          <p14:tracePt t="246538" x="2509838" y="4527550"/>
          <p14:tracePt t="246552" x="2517775" y="4510088"/>
          <p14:tracePt t="246569" x="2527300" y="4500563"/>
          <p14:tracePt t="246588" x="2554288" y="4473575"/>
          <p14:tracePt t="246602" x="2554288" y="4465638"/>
          <p14:tracePt t="246619" x="2571750" y="4446588"/>
          <p14:tracePt t="246638" x="2598738" y="4411663"/>
          <p14:tracePt t="246652" x="2616200" y="4394200"/>
          <p14:tracePt t="246670" x="2633663" y="4367213"/>
          <p14:tracePt t="246689" x="2643188" y="4348163"/>
          <p14:tracePt t="246703" x="2652713" y="4330700"/>
          <p14:tracePt t="246720" x="2652713" y="4322763"/>
          <p14:tracePt t="246738" x="2652713" y="4313238"/>
          <p14:tracePt t="246753" x="2652713" y="4303713"/>
          <p14:tracePt t="246778" x="2652713" y="4295775"/>
          <p14:tracePt t="246802" x="2652713" y="4286250"/>
          <p14:tracePt t="246827" x="2652713" y="4276725"/>
          <p14:tracePt t="246853" x="2652713" y="4259263"/>
          <p14:tracePt t="246865" x="2652713" y="4251325"/>
          <p14:tracePt t="246877" x="2652713" y="4241800"/>
          <p14:tracePt t="246890" x="2652713" y="4224338"/>
          <p14:tracePt t="246904" x="2660650" y="4205288"/>
          <p14:tracePt t="246921" x="2660650" y="4197350"/>
          <p14:tracePt t="246939" x="2670175" y="4179888"/>
          <p14:tracePt t="246970" x="2670175" y="4170363"/>
          <p14:tracePt t="247117" x="2670175" y="4179888"/>
          <p14:tracePt t="247142" x="2670175" y="4187825"/>
          <p14:tracePt t="247167" x="2670175" y="4197350"/>
          <p14:tracePt t="247193" x="2670175" y="4205288"/>
          <p14:tracePt t="247218" x="2670175" y="4214813"/>
          <p14:tracePt t="247230" x="2660650" y="4214813"/>
          <p14:tracePt t="247243" x="2652713" y="4241800"/>
          <p14:tracePt t="247256" x="2633663" y="4259263"/>
          <p14:tracePt t="247272" x="2608263" y="4286250"/>
          <p14:tracePt t="247289" x="2581275" y="4330700"/>
          <p14:tracePt t="247306" x="2544763" y="4411663"/>
          <p14:tracePt t="247322" x="2517775" y="4446588"/>
          <p14:tracePt t="247340" x="2500313" y="4473575"/>
          <p14:tracePt t="247356" x="2473325" y="4510088"/>
          <p14:tracePt t="247373" x="2465388" y="4518025"/>
          <p14:tracePt t="247389" x="2455863" y="4527550"/>
          <p14:tracePt t="247407" x="2446338" y="4527550"/>
          <p14:tracePt t="247423" x="2446338" y="4537075"/>
          <p14:tracePt t="247440" x="2438400" y="4537075"/>
          <p14:tracePt t="247520" x="2438400" y="4527550"/>
          <p14:tracePt t="247533" x="2446338" y="4510088"/>
          <p14:tracePt t="247544" x="2490788" y="4473575"/>
          <p14:tracePt t="247557" x="2517775" y="4456113"/>
          <p14:tracePt t="247574" x="2554288" y="4411663"/>
          <p14:tracePt t="247591" x="2616200" y="4367213"/>
          <p14:tracePt t="247607" x="2795588" y="4259263"/>
          <p14:tracePt t="247624" x="2857500" y="4224338"/>
          <p14:tracePt t="247641" x="2901950" y="4179888"/>
          <p14:tracePt t="247658" x="2990850" y="4116388"/>
          <p14:tracePt t="247674" x="3009900" y="4098925"/>
          <p14:tracePt t="247691" x="3009900" y="4089400"/>
          <p14:tracePt t="247699" x="3017838" y="4081463"/>
          <p14:tracePt t="247858" x="3017838" y="4089400"/>
          <p14:tracePt t="247885" x="3009900" y="4108450"/>
          <p14:tracePt t="247897" x="3000375" y="4108450"/>
          <p14:tracePt t="247910" x="2990850" y="4116388"/>
          <p14:tracePt t="247926" x="2982913" y="4125913"/>
          <p14:tracePt t="247942" x="2973388" y="4133850"/>
          <p14:tracePt t="247959" x="2938463" y="4170363"/>
          <p14:tracePt t="247976" x="2919413" y="4187825"/>
          <p14:tracePt t="247992" x="2884488" y="4205288"/>
          <p14:tracePt t="248009" x="2830513" y="4259263"/>
          <p14:tracePt t="248026" x="2822575" y="4276725"/>
          <p14:tracePt t="248043" x="2803525" y="4295775"/>
          <p14:tracePt t="248059" x="2786063" y="4303713"/>
          <p14:tracePt t="248093" x="2776538" y="4313238"/>
          <p14:tracePt t="248665" x="2776538" y="4322763"/>
          <p14:tracePt t="248677" x="2759075" y="4322763"/>
          <p14:tracePt t="248690" x="2751138" y="4340225"/>
          <p14:tracePt t="248702" x="2741613" y="4357688"/>
          <p14:tracePt t="248715" x="2705100" y="4384675"/>
          <p14:tracePt t="248729" x="2643188" y="4446588"/>
          <p14:tracePt t="248746" x="2581275" y="4510088"/>
          <p14:tracePt t="248765" x="2500313" y="4598988"/>
          <p14:tracePt t="248780" x="2482850" y="4616450"/>
          <p14:tracePt t="248797" x="2465388" y="4643438"/>
          <p14:tracePt t="248815" x="2438400" y="4660900"/>
          <p14:tracePt t="248830" x="2428875" y="4670425"/>
          <p14:tracePt t="248847" x="2419350" y="4670425"/>
          <p14:tracePt t="248865" x="2411413" y="4679950"/>
          <p14:tracePt t="248880" x="2401888" y="4687888"/>
          <p14:tracePt t="248916" x="2393950" y="4705350"/>
          <p14:tracePt t="248930" x="2384425" y="4705350"/>
          <p14:tracePt t="248967" x="2374900" y="4705350"/>
          <p14:tracePt t="249055" x="2374900" y="4697413"/>
          <p14:tracePt t="249067" x="2384425" y="4687888"/>
          <p14:tracePt t="249080" x="2393950" y="4679950"/>
          <p14:tracePt t="249093" x="2393950" y="4652963"/>
          <p14:tracePt t="249105" x="2411413" y="4643438"/>
          <p14:tracePt t="249118" x="2411413" y="4633913"/>
          <p14:tracePt t="249131" x="2428875" y="4616450"/>
          <p14:tracePt t="249156" x="2438400" y="4598988"/>
          <p14:tracePt t="249168" x="2446338" y="4589463"/>
          <p14:tracePt t="249182" x="2446338" y="4581525"/>
          <p14:tracePt t="249198" x="2446338" y="4562475"/>
          <p14:tracePt t="249218" x="2465388" y="4545013"/>
          <p14:tracePt t="249232" x="2465388" y="4527550"/>
          <p14:tracePt t="249249" x="2473325" y="4518025"/>
          <p14:tracePt t="249267" x="2482850" y="4510088"/>
          <p14:tracePt t="249282" x="2490788" y="4491038"/>
          <p14:tracePt t="249299" x="2490788" y="4473575"/>
          <p14:tracePt t="249318" x="2509838" y="4456113"/>
          <p14:tracePt t="249333" x="2509838" y="4446588"/>
          <p14:tracePt t="249349" x="2517775" y="4446588"/>
          <p14:tracePt t="249368" x="2527300" y="4429125"/>
          <p14:tracePt t="249383" x="2527300" y="4419600"/>
          <p14:tracePt t="249399" x="2536825" y="4419600"/>
          <p14:tracePt t="249418" x="2544763" y="4402138"/>
          <p14:tracePt t="249433" x="2544763" y="4394200"/>
          <p14:tracePt t="249450" x="2544763" y="4384675"/>
          <p14:tracePt t="249469" x="2554288" y="4375150"/>
          <p14:tracePt t="249483" x="2554288" y="4367213"/>
          <p14:tracePt t="249500" x="2562225" y="4367213"/>
          <p14:tracePt t="249533" x="2562225" y="4348163"/>
          <p14:tracePt t="249550" x="2571750" y="4340225"/>
          <p14:tracePt t="249585" x="2571750" y="4330700"/>
          <p14:tracePt t="249609" x="2581275" y="4330700"/>
          <p14:tracePt t="249659" x="2581275" y="4322763"/>
          <p14:tracePt t="249899" x="2581275" y="4313238"/>
          <p14:tracePt t="250088" x="2581275" y="4303713"/>
          <p14:tracePt t="250452" x="2581275" y="4295775"/>
          <p14:tracePt t="251245" x="2581275" y="4286250"/>
          <p14:tracePt t="251836" x="2581275" y="4303713"/>
          <p14:tracePt t="251848" x="2581275" y="4313238"/>
          <p14:tracePt t="251861" x="2581275" y="4322763"/>
          <p14:tracePt t="251875" x="2581275" y="4330700"/>
          <p14:tracePt t="251886" x="2581275" y="4348163"/>
          <p14:tracePt t="251899" x="2581275" y="4367213"/>
          <p14:tracePt t="251912" x="2589213" y="4394200"/>
          <p14:tracePt t="251929" x="2608263" y="4419600"/>
          <p14:tracePt t="251945" x="2625725" y="4456113"/>
          <p14:tracePt t="251962" x="2670175" y="4527550"/>
          <p14:tracePt t="251979" x="2687638" y="4554538"/>
          <p14:tracePt t="251995" x="2705100" y="4572000"/>
          <p14:tracePt t="252012" x="2732088" y="4608513"/>
          <p14:tracePt t="252029" x="2759075" y="4625975"/>
          <p14:tracePt t="252046" x="2776538" y="4643438"/>
          <p14:tracePt t="252063" x="2803525" y="4660900"/>
          <p14:tracePt t="252079" x="2803525" y="4670425"/>
          <p14:tracePt t="252096" x="2822575" y="4670425"/>
          <p14:tracePt t="252113" x="2822575" y="4679950"/>
          <p14:tracePt t="252152" x="2822575" y="4687888"/>
          <p14:tracePt t="252265" x="2830513" y="4687888"/>
          <p14:tracePt t="252365" x="2840038" y="4687888"/>
          <p14:tracePt t="252429" x="2840038" y="4679950"/>
          <p14:tracePt t="252465" x="2840038" y="4670425"/>
          <p14:tracePt t="252491" x="2847975" y="4670425"/>
          <p14:tracePt t="252529" x="2847975" y="4660900"/>
          <p14:tracePt t="252554" x="2857500" y="4660900"/>
          <p14:tracePt t="252566" x="2857500" y="4652963"/>
          <p14:tracePt t="252680" x="2857500" y="4643438"/>
          <p14:tracePt t="253284" x="2847975" y="4643438"/>
          <p14:tracePt t="253309" x="2840038" y="4643438"/>
          <p14:tracePt t="253321" x="2840038" y="4652963"/>
          <p14:tracePt t="253333" x="2830513" y="4652963"/>
          <p14:tracePt t="253346" x="2830513" y="4660900"/>
          <p14:tracePt t="253358" x="2822575" y="4660900"/>
          <p14:tracePt t="253373" x="2813050" y="4670425"/>
          <p14:tracePt t="253410" x="2803525" y="4679950"/>
          <p14:tracePt t="253447" x="2795588" y="4679950"/>
          <p14:tracePt t="253459" x="2795588" y="4687888"/>
          <p14:tracePt t="253472" x="2795588" y="4697413"/>
          <p14:tracePt t="253486" x="2786063" y="4697413"/>
          <p14:tracePt t="253503" x="2776538" y="4697413"/>
          <p14:tracePt t="253524" x="2768600" y="4705350"/>
          <p14:tracePt t="253547" x="2759075" y="4705350"/>
          <p14:tracePt t="253585" x="2759075" y="4714875"/>
          <p14:tracePt t="253623" x="2751138" y="4714875"/>
          <p14:tracePt t="253661" x="2741613" y="4724400"/>
          <p14:tracePt t="253674" x="2732088" y="4724400"/>
          <p14:tracePt t="253698" x="2732088" y="4732338"/>
          <p14:tracePt t="253975" x="2724150" y="4732338"/>
          <p14:tracePt t="254278" x="2714625" y="4732338"/>
          <p14:tracePt t="254378" x="2714625" y="4724400"/>
          <p14:tracePt t="254391" x="2714625" y="4714875"/>
          <p14:tracePt t="254416" x="2714625" y="4705350"/>
          <p14:tracePt t="254428" x="2705100" y="4697413"/>
          <p14:tracePt t="254453" x="2697163" y="4687888"/>
          <p14:tracePt t="254466" x="2697163" y="4670425"/>
          <p14:tracePt t="254479" x="2687638" y="4652963"/>
          <p14:tracePt t="254492" x="2679700" y="4643438"/>
          <p14:tracePt t="254508" x="2679700" y="4616450"/>
          <p14:tracePt t="254525" x="2670175" y="4589463"/>
          <p14:tracePt t="254541" x="2633663" y="4537075"/>
          <p14:tracePt t="254558" x="2625725" y="4510088"/>
          <p14:tracePt t="254575" x="2608263" y="4483100"/>
          <p14:tracePt t="254592" x="2581275" y="4456113"/>
          <p14:tracePt t="254609" x="2581275" y="4429125"/>
          <p14:tracePt t="254625" x="2571750" y="4419600"/>
          <p14:tracePt t="254642" x="2562225" y="4402138"/>
          <p14:tracePt t="254675" x="2554288" y="4384675"/>
          <p14:tracePt t="254694" x="2544763" y="4375150"/>
          <p14:tracePt t="254709" x="2536825" y="4367213"/>
          <p14:tracePt t="254726" x="2536825" y="4357688"/>
          <p14:tracePt t="254743" x="2536825" y="4348163"/>
          <p14:tracePt t="254759" x="2536825" y="4340225"/>
          <p14:tracePt t="254776" x="2536825" y="4330700"/>
          <p14:tracePt t="254793" x="2536825" y="4322763"/>
          <p14:tracePt t="254819" x="2536825" y="4313238"/>
          <p14:tracePt t="255159" x="2544763" y="4313238"/>
          <p14:tracePt t="255171" x="2554288" y="4313238"/>
          <p14:tracePt t="255183" x="2581275" y="4313238"/>
          <p14:tracePt t="255197" x="2652713" y="4295775"/>
          <p14:tracePt t="255211" x="2741613" y="4276725"/>
          <p14:tracePt t="255228" x="2822575" y="4241800"/>
          <p14:tracePt t="255245" x="3044825" y="4187825"/>
          <p14:tracePt t="255262" x="3098800" y="4170363"/>
          <p14:tracePt t="255279" x="3125788" y="4143375"/>
          <p14:tracePt t="255297" x="3214688" y="4108450"/>
          <p14:tracePt t="255312" x="3268663" y="4089400"/>
          <p14:tracePt t="255329" x="3313113" y="4071938"/>
          <p14:tracePt t="255347" x="3357563" y="4044950"/>
          <p14:tracePt t="255363" x="3367088" y="4044950"/>
          <p14:tracePt t="255379" x="3394075" y="4037013"/>
          <p14:tracePt t="255396" x="3411538" y="4027488"/>
          <p14:tracePt t="255412" x="3419475" y="4027488"/>
          <p14:tracePt t="255448" x="3429000" y="4027488"/>
          <p14:tracePt t="255486" x="3438525" y="4027488"/>
          <p14:tracePt t="255536" x="3438525" y="4037013"/>
          <p14:tracePt t="255561" x="3438525" y="4044950"/>
          <p14:tracePt t="255574" x="3438525" y="4054475"/>
          <p14:tracePt t="255586" x="3429000" y="4062413"/>
          <p14:tracePt t="255600" x="3419475" y="4071938"/>
          <p14:tracePt t="255614" x="3402013" y="4081463"/>
          <p14:tracePt t="255631" x="3367088" y="4116388"/>
          <p14:tracePt t="255649" x="3224213" y="4241800"/>
          <p14:tracePt t="255663" x="3108325" y="4340225"/>
          <p14:tracePt t="255681" x="3036888" y="4402138"/>
          <p14:tracePt t="255699" x="2938463" y="4491038"/>
          <p14:tracePt t="255714" x="2911475" y="4518025"/>
          <p14:tracePt t="255731" x="2874963" y="4545013"/>
          <p14:tracePt t="255749" x="2847975" y="4572000"/>
          <p14:tracePt t="255764" x="2840038" y="4598988"/>
          <p14:tracePt t="255781" x="2840038" y="4616450"/>
          <p14:tracePt t="255800" x="2830513" y="4633913"/>
          <p14:tracePt t="255815" x="2830513" y="4652963"/>
          <p14:tracePt t="255849" x="2830513" y="4660900"/>
          <p14:tracePt t="255865" x="2830513" y="4670425"/>
          <p14:tracePt t="255881" x="2830513" y="4679950"/>
          <p14:tracePt t="255900" x="2830513" y="4697413"/>
          <p14:tracePt t="255915" x="2840038" y="4714875"/>
          <p14:tracePt t="255932" x="2840038" y="4724400"/>
          <p14:tracePt t="255951" x="2847975" y="4759325"/>
          <p14:tracePt t="255982" x="2847975" y="4768850"/>
          <p14:tracePt t="256001" x="2847975" y="4776788"/>
          <p14:tracePt t="256027" x="2840038" y="4776788"/>
          <p14:tracePt t="256039" x="2830513" y="4776788"/>
          <p14:tracePt t="256052" x="2813050" y="4776788"/>
          <p14:tracePt t="256066" x="2803525" y="4776788"/>
          <p14:tracePt t="256083" x="2786063" y="4776788"/>
          <p14:tracePt t="256102" x="2741613" y="4776788"/>
          <p14:tracePt t="256116" x="2705100" y="4768850"/>
          <p14:tracePt t="256133" x="2670175" y="4759325"/>
          <p14:tracePt t="256151" x="2598738" y="4751388"/>
          <p14:tracePt t="256166" x="2562225" y="4751388"/>
          <p14:tracePt t="256183" x="2536825" y="4751388"/>
          <p14:tracePt t="256202" x="2490788" y="4751388"/>
          <p14:tracePt t="256217" x="2482850" y="4751388"/>
          <p14:tracePt t="256233" x="2473325" y="4751388"/>
          <p14:tracePt t="256253" x="2465388" y="4751388"/>
          <p14:tracePt t="256279" x="2455863" y="4759325"/>
          <p14:tracePt t="256292" x="2446338" y="4776788"/>
          <p14:tracePt t="256303" x="2446338" y="4786313"/>
          <p14:tracePt t="256317" x="2446338" y="4803775"/>
          <p14:tracePt t="256334" x="2438400" y="4830763"/>
          <p14:tracePt t="256352" x="2419350" y="4867275"/>
          <p14:tracePt t="256367" x="2419350" y="4884738"/>
          <p14:tracePt t="256384" x="2411413" y="4894263"/>
          <p14:tracePt t="256401" x="2411413" y="4919663"/>
          <p14:tracePt t="256418" x="2401888" y="4938713"/>
          <p14:tracePt t="256434" x="2401888" y="4956175"/>
          <p14:tracePt t="256451" x="2393950" y="4956175"/>
          <p14:tracePt t="256582" x="2401888" y="4956175"/>
          <p14:tracePt t="256595" x="2455863" y="4946650"/>
          <p14:tracePt t="256605" x="2527300" y="4919663"/>
          <p14:tracePt t="256620" x="2589213" y="4902200"/>
          <p14:tracePt t="256635" x="2652713" y="4884738"/>
          <p14:tracePt t="256652" x="2759075" y="4875213"/>
          <p14:tracePt t="256669" x="2901950" y="4840288"/>
          <p14:tracePt t="256686" x="2919413" y="4830763"/>
          <p14:tracePt t="256702" x="2928938" y="4822825"/>
          <p14:tracePt t="256719" x="2938463" y="4822825"/>
          <p14:tracePt t="256736" x="2946400" y="4822825"/>
          <p14:tracePt t="256753" x="2955925" y="4822825"/>
          <p14:tracePt t="256769" x="2955925" y="4813300"/>
          <p14:tracePt t="256883" x="2965450" y="4813300"/>
          <p14:tracePt t="257084" x="2965450" y="4803775"/>
          <p14:tracePt t="257336" x="2965450" y="4813300"/>
          <p14:tracePt t="257587" x="2965450" y="4822825"/>
          <p14:tracePt t="257940" x="2965450" y="4830763"/>
          <p14:tracePt t="258016" x="2965450" y="4840288"/>
          <p14:tracePt t="258029" x="2965450" y="4848225"/>
          <p14:tracePt t="264175" x="2965450" y="4840288"/>
          <p14:tracePt t="265395" x="2965450" y="4830763"/>
          <p14:tracePt t="265824" x="2965450" y="4822825"/>
          <p14:tracePt t="265937" x="2965450" y="4813300"/>
          <p14:tracePt t="266276" x="2965450" y="4803775"/>
          <p14:tracePt t="266288" x="2965450" y="4776788"/>
          <p14:tracePt t="266301" x="2965450" y="4697413"/>
          <p14:tracePt t="266317" x="2965450" y="4473575"/>
          <p14:tracePt t="266333" x="2847975" y="3929063"/>
          <p14:tracePt t="266350" x="2500313" y="3089275"/>
          <p14:tracePt t="266367" x="2295525" y="2751138"/>
          <p14:tracePt t="266384" x="2170113" y="2536825"/>
          <p14:tracePt t="266401" x="2009775" y="2259013"/>
          <p14:tracePt t="266417" x="1982788" y="2187575"/>
          <p14:tracePt t="266434" x="1946275" y="2108200"/>
          <p14:tracePt t="266451" x="1911350" y="2062163"/>
          <p14:tracePt t="266729" x="1911350" y="2044700"/>
          <p14:tracePt t="266742" x="1884363" y="1973263"/>
          <p14:tracePt t="266754" x="1652588" y="1598613"/>
          <p14:tracePt t="268647" x="88900" y="984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صورة 1" descr="C:\Users\Ghania\Pictures\2015-04-21\IMAGE0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/>
          <a:stretch>
            <a:fillRect/>
          </a:stretch>
        </p:blipFill>
        <p:spPr bwMode="auto">
          <a:xfrm>
            <a:off x="5303839" y="1089026"/>
            <a:ext cx="511333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1579564" y="0"/>
            <a:ext cx="6872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spcBef>
                <a:spcPct val="0"/>
              </a:spcBef>
              <a:buFontTx/>
              <a:buNone/>
            </a:pPr>
            <a:r>
              <a:rPr lang="en-US" altLang="ar-IQ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distribution on the chest</a:t>
            </a:r>
            <a:endParaRPr lang="en-US" altLang="ar-IQ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1919288" y="836614"/>
            <a:ext cx="33845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potential distribution on the chest at the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 the ventricles are one-half depolarized </a:t>
            </a:r>
            <a:endParaRPr lang="ar-IQ" altLang="ar-IQ" sz="2400" b="1">
              <a:latin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159375" y="1809750"/>
            <a:ext cx="1081088" cy="8270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4343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76CD5E2E-6E1A-4485-AABB-1EFF4F3DB81E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8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36399925"/>
      </p:ext>
    </p:extLst>
  </p:cSld>
  <p:clrMapOvr>
    <a:masterClrMapping/>
  </p:clrMapOvr>
  <p:transition spd="slow" advTm="1018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5" x="6134100" y="3679825"/>
          <p14:tracePt t="337" x="6134100" y="3660775"/>
          <p14:tracePt t="349" x="6134100" y="3616325"/>
          <p14:tracePt t="362" x="6010275" y="3375025"/>
          <p14:tracePt t="375" x="5241925" y="2339975"/>
          <p14:tracePt t="388" x="4660900" y="1633538"/>
          <p14:tracePt t="404" x="4276725" y="1108075"/>
          <p14:tracePt t="420" x="4143375" y="866775"/>
          <p14:tracePt t="437" x="3919538" y="339725"/>
          <p14:tracePt t="454" x="3875088" y="231775"/>
          <p14:tracePt t="471" x="3840163" y="152400"/>
          <p14:tracePt t="487" x="3813175" y="71438"/>
          <p14:tracePt t="504" x="3803650" y="44450"/>
          <p14:tracePt t="537" x="3803650" y="36513"/>
          <p14:tracePt t="554" x="3795713" y="36513"/>
          <p14:tracePt t="765" x="3786188" y="36513"/>
          <p14:tracePt t="778" x="3768725" y="36513"/>
          <p14:tracePt t="792" x="3687763" y="61913"/>
          <p14:tracePt t="806" x="3411538" y="160338"/>
          <p14:tracePt t="823" x="3009900" y="312738"/>
          <p14:tracePt t="840" x="2732088" y="446088"/>
          <p14:tracePt t="856" x="2660650" y="482600"/>
          <p14:tracePt t="873" x="2608263" y="517525"/>
          <p14:tracePt t="890" x="2562225" y="561975"/>
          <p14:tracePt t="906" x="2554288" y="571500"/>
          <p14:tracePt t="923" x="2544763" y="581025"/>
          <p14:tracePt t="956" x="2544763" y="588963"/>
          <p14:tracePt t="980" x="2562225" y="598488"/>
          <p14:tracePt t="993" x="2625725" y="615950"/>
          <p14:tracePt t="1007" x="2724150" y="633413"/>
          <p14:tracePt t="1024" x="2874963" y="642938"/>
          <p14:tracePt t="1042" x="3098800" y="642938"/>
          <p14:tracePt t="1057" x="3259138" y="642938"/>
          <p14:tracePt t="1074" x="3384550" y="642938"/>
          <p14:tracePt t="1092" x="3660775" y="633413"/>
          <p14:tracePt t="1107" x="3751263" y="633413"/>
          <p14:tracePt t="1124" x="3848100" y="625475"/>
          <p14:tracePt t="1142" x="4044950" y="625475"/>
          <p14:tracePt t="1158" x="4116388" y="625475"/>
          <p14:tracePt t="1175" x="4205288" y="625475"/>
          <p14:tracePt t="1193" x="4384675" y="625475"/>
          <p14:tracePt t="1208" x="4429125" y="625475"/>
          <p14:tracePt t="1224" x="4491038" y="625475"/>
          <p14:tracePt t="1243" x="4608513" y="625475"/>
          <p14:tracePt t="1258" x="4660900" y="625475"/>
          <p14:tracePt t="1275" x="4714875" y="625475"/>
          <p14:tracePt t="1293" x="4848225" y="642938"/>
          <p14:tracePt t="1308" x="4919663" y="660400"/>
          <p14:tracePt t="1325" x="4983163" y="669925"/>
          <p14:tracePt t="1344" x="5099050" y="704850"/>
          <p14:tracePt t="1359" x="5170488" y="723900"/>
          <p14:tracePt t="1376" x="5232400" y="731838"/>
          <p14:tracePt t="1381" x="5268913" y="750888"/>
          <p14:tracePt t="1394" x="5295900" y="758825"/>
          <p14:tracePt t="1409" x="5322888" y="768350"/>
          <p14:tracePt t="1426" x="5357813" y="776288"/>
          <p14:tracePt t="1444" x="5411788" y="785813"/>
          <p14:tracePt t="1722" x="5419725" y="785813"/>
          <p14:tracePt t="1735" x="5465763" y="776288"/>
          <p14:tracePt t="1747" x="5581650" y="768350"/>
          <p14:tracePt t="1761" x="5688013" y="768350"/>
          <p14:tracePt t="1777" x="5741988" y="758825"/>
          <p14:tracePt t="1796" x="5768975" y="758825"/>
          <p14:tracePt t="1827" x="5776913" y="758825"/>
          <p14:tracePt t="1950" x="5786438" y="758825"/>
          <p14:tracePt t="1987" x="5795963" y="758825"/>
          <p14:tracePt t="1999" x="5813425" y="758825"/>
          <p14:tracePt t="2011" x="5848350" y="758825"/>
          <p14:tracePt t="2024" x="5911850" y="758825"/>
          <p14:tracePt t="2037" x="5983288" y="758825"/>
          <p14:tracePt t="2049" x="6089650" y="758825"/>
          <p14:tracePt t="2062" x="6170613" y="758825"/>
          <p14:tracePt t="2079" x="6232525" y="758825"/>
          <p14:tracePt t="2095" x="6296025" y="758825"/>
          <p14:tracePt t="2112" x="6473825" y="758825"/>
          <p14:tracePt t="2129" x="6527800" y="758825"/>
          <p14:tracePt t="2146" x="6581775" y="758825"/>
          <p14:tracePt t="2163" x="6742113" y="758825"/>
          <p14:tracePt t="2179" x="6804025" y="758825"/>
          <p14:tracePt t="2196" x="6831013" y="758825"/>
          <p14:tracePt t="2213" x="6867525" y="758825"/>
          <p14:tracePt t="2230" x="6894513" y="758825"/>
          <p14:tracePt t="2247" x="6902450" y="758825"/>
          <p14:tracePt t="2263" x="6938963" y="758825"/>
          <p14:tracePt t="2280" x="6973888" y="758825"/>
          <p14:tracePt t="2296" x="7000875" y="768350"/>
          <p14:tracePt t="2313" x="7062788" y="795338"/>
          <p14:tracePt t="2330" x="7081838" y="803275"/>
          <p14:tracePt t="2347" x="7108825" y="812800"/>
          <p14:tracePt t="2364" x="7161213" y="830263"/>
          <p14:tracePt t="2380" x="7188200" y="839788"/>
          <p14:tracePt t="2397" x="7215188" y="847725"/>
          <p14:tracePt t="2414" x="7259638" y="866775"/>
          <p14:tracePt t="2430" x="7277100" y="884238"/>
          <p14:tracePt t="2447" x="7304088" y="884238"/>
          <p14:tracePt t="2464" x="7367588" y="919163"/>
          <p14:tracePt t="2481" x="7385050" y="928688"/>
          <p14:tracePt t="2497" x="7402513" y="946150"/>
          <p14:tracePt t="2514" x="7412038" y="946150"/>
          <p14:tracePt t="2531" x="7419975" y="955675"/>
          <p14:tracePt t="2548" x="7429500" y="955675"/>
          <p14:tracePt t="2568" x="7429500" y="965200"/>
          <p14:tracePt t="2704" x="7429500" y="973138"/>
          <p14:tracePt t="2729" x="7429500" y="982663"/>
          <p14:tracePt t="2755" x="7419975" y="990600"/>
          <p14:tracePt t="2767" x="7402513" y="1000125"/>
          <p14:tracePt t="2779" x="7385050" y="1009650"/>
          <p14:tracePt t="2792" x="7375525" y="1017588"/>
          <p14:tracePt t="2804" x="7358063" y="1017588"/>
          <p14:tracePt t="2818" x="7340600" y="1036638"/>
          <p14:tracePt t="2832" x="7323138" y="1044575"/>
          <p14:tracePt t="2849" x="7313613" y="1054100"/>
          <p14:tracePt t="2867" x="7269163" y="1071563"/>
          <p14:tracePt t="2883" x="7259638" y="1089025"/>
          <p14:tracePt t="2899" x="7232650" y="1108075"/>
          <p14:tracePt t="2917" x="7161213" y="1152525"/>
          <p14:tracePt t="2933" x="7108825" y="1196975"/>
          <p14:tracePt t="2950" x="7054850" y="1250950"/>
          <p14:tracePt t="2968" x="6929438" y="1339850"/>
          <p14:tracePt t="2983" x="6867525" y="1374775"/>
          <p14:tracePt t="3000" x="6804025" y="1411288"/>
          <p14:tracePt t="3018" x="6688138" y="1490663"/>
          <p14:tracePt t="3033" x="6616700" y="1544638"/>
          <p14:tracePt t="3051" x="6545263" y="1589088"/>
          <p14:tracePt t="3069" x="6456363" y="1652588"/>
          <p14:tracePt t="3084" x="6438900" y="1660525"/>
          <p14:tracePt t="3101" x="6419850" y="1679575"/>
          <p14:tracePt t="3118" x="6411913" y="1679575"/>
          <p14:tracePt t="3861" x="6402388" y="1679575"/>
          <p14:tracePt t="4176" x="6394450" y="1679575"/>
          <p14:tracePt t="4215" x="6394450" y="1670050"/>
          <p14:tracePt t="4265" x="6384925" y="1670050"/>
          <p14:tracePt t="4316" x="6375400" y="1670050"/>
          <p14:tracePt t="4340" x="6367463" y="1660525"/>
          <p14:tracePt t="4353" x="6348413" y="1660525"/>
          <p14:tracePt t="4366" x="6340475" y="1652588"/>
          <p14:tracePt t="4378" x="6323013" y="1652588"/>
          <p14:tracePt t="4393" x="6303963" y="1652588"/>
          <p14:tracePt t="4407" x="6276975" y="1652588"/>
          <p14:tracePt t="4424" x="6232525" y="1633538"/>
          <p14:tracePt t="4440" x="6062663" y="1616075"/>
          <p14:tracePt t="4457" x="5983288" y="1616075"/>
          <p14:tracePt t="4474" x="5902325" y="1608138"/>
          <p14:tracePt t="4491" x="5776913" y="1598613"/>
          <p14:tracePt t="4507" x="5724525" y="1589088"/>
          <p14:tracePt t="4524" x="5680075" y="1589088"/>
          <p14:tracePt t="4541" x="5572125" y="1581150"/>
          <p14:tracePt t="4558" x="5473700" y="1571625"/>
          <p14:tracePt t="4575" x="5340350" y="1554163"/>
          <p14:tracePt t="4591" x="5126038" y="1509713"/>
          <p14:tracePt t="4608" x="5037138" y="1490663"/>
          <p14:tracePt t="4625" x="5000625" y="1473200"/>
          <p14:tracePt t="4641" x="4956175" y="1473200"/>
          <p14:tracePt t="4675" x="4946650" y="1473200"/>
          <p14:tracePt t="4781" x="4956175" y="1482725"/>
          <p14:tracePt t="4794" x="5000625" y="1527175"/>
          <p14:tracePt t="4806" x="5089525" y="1616075"/>
          <p14:tracePt t="4819" x="5197475" y="1714500"/>
          <p14:tracePt t="4831" x="5303838" y="1812925"/>
          <p14:tracePt t="4845" x="5446713" y="1911350"/>
          <p14:tracePt t="4859" x="5537200" y="1973263"/>
          <p14:tracePt t="4876" x="5616575" y="2036763"/>
          <p14:tracePt t="4893" x="5741988" y="2152650"/>
          <p14:tracePt t="4909" x="5803900" y="2197100"/>
          <p14:tracePt t="4926" x="5867400" y="2241550"/>
          <p14:tracePt t="4944" x="5938838" y="2295525"/>
          <p14:tracePt t="4961" x="5973763" y="2322513"/>
          <p14:tracePt t="4976" x="6010275" y="2366963"/>
          <p14:tracePt t="4994" x="6062663" y="2411413"/>
          <p14:tracePt t="5010" x="6081713" y="2428875"/>
          <p14:tracePt t="5027" x="6089650" y="2438400"/>
          <p14:tracePt t="5044" x="6108700" y="2446338"/>
          <p14:tracePt t="5060" x="6116638" y="2455863"/>
          <p14:tracePt t="5083" x="6134100" y="2473325"/>
          <p14:tracePt t="5097" x="6134100" y="2482850"/>
          <p14:tracePt t="5110" x="6153150" y="2490788"/>
          <p14:tracePt t="5127" x="6161088" y="2509838"/>
          <p14:tracePt t="5145" x="6180138" y="2517775"/>
          <p14:tracePt t="5161" x="6197600" y="2527300"/>
          <p14:tracePt t="5177" x="6215063" y="2536825"/>
          <p14:tracePt t="5196" x="6232525" y="2544763"/>
          <p14:tracePt t="5211" x="6251575" y="2554288"/>
          <p14:tracePt t="5228" x="6269038" y="2554288"/>
          <p14:tracePt t="5247" x="6286500" y="2571750"/>
          <p14:tracePt t="5261" x="6296025" y="2571750"/>
          <p14:tracePt t="5278" x="6303963" y="2571750"/>
          <p14:tracePt t="5893" x="6296025" y="2571750"/>
          <p14:tracePt t="5976" x="6286500" y="2571750"/>
          <p14:tracePt t="6065" x="6276975" y="2571750"/>
          <p14:tracePt t="6418" x="6269038" y="2571750"/>
          <p14:tracePt t="6658" x="6259513" y="2571750"/>
          <p14:tracePt t="6934" x="6251575" y="2571750"/>
          <p14:tracePt t="6946" x="6242050" y="2571750"/>
          <p14:tracePt t="6958" x="6224588" y="2571750"/>
          <p14:tracePt t="6972" x="6205538" y="2571750"/>
          <p14:tracePt t="6986" x="6180138" y="2562225"/>
          <p14:tracePt t="7003" x="6143625" y="2562225"/>
          <p14:tracePt t="7021" x="6054725" y="2562225"/>
          <p14:tracePt t="7037" x="6018213" y="2562225"/>
          <p14:tracePt t="7053" x="5991225" y="2562225"/>
          <p14:tracePt t="7071" x="5946775" y="2589213"/>
          <p14:tracePt t="7087" x="5929313" y="2608263"/>
          <p14:tracePt t="7122" x="5911850" y="2633663"/>
          <p14:tracePt t="7137" x="5902325" y="2643188"/>
          <p14:tracePt t="7154" x="5894388" y="2670175"/>
          <p14:tracePt t="7173" x="5884863" y="2724150"/>
          <p14:tracePt t="7187" x="5875338" y="2751138"/>
          <p14:tracePt t="7204" x="5867400" y="2768600"/>
          <p14:tracePt t="7222" x="5857875" y="2813050"/>
          <p14:tracePt t="7238" x="5857875" y="2840038"/>
          <p14:tracePt t="7255" x="5857875" y="2867025"/>
          <p14:tracePt t="7273" x="5857875" y="2928938"/>
          <p14:tracePt t="7288" x="5857875" y="2946400"/>
          <p14:tracePt t="7305" x="5857875" y="2955925"/>
          <p14:tracePt t="7324" x="5857875" y="2982913"/>
          <p14:tracePt t="7338" x="5867400" y="2990850"/>
          <p14:tracePt t="7355" x="5894388" y="3000375"/>
          <p14:tracePt t="7374" x="5919788" y="3017838"/>
          <p14:tracePt t="7388" x="5929313" y="3027363"/>
          <p14:tracePt t="7405" x="5946775" y="3044825"/>
          <p14:tracePt t="7424" x="5991225" y="3062288"/>
          <p14:tracePt t="7439" x="6010275" y="3062288"/>
          <p14:tracePt t="7455" x="6037263" y="3062288"/>
          <p14:tracePt t="7474" x="6099175" y="3062288"/>
          <p14:tracePt t="7489" x="6134100" y="3071813"/>
          <p14:tracePt t="7506" x="6170613" y="3071813"/>
          <p14:tracePt t="7525" x="6251575" y="3081338"/>
          <p14:tracePt t="7539" x="6313488" y="3108325"/>
          <p14:tracePt t="8054" x="6313488" y="3098800"/>
          <p14:tracePt t="8079" x="6313488" y="3081338"/>
          <p14:tracePt t="8104" x="6313488" y="3071813"/>
          <p14:tracePt t="8117" x="6313488" y="3054350"/>
          <p14:tracePt t="8129" x="6323013" y="3054350"/>
          <p14:tracePt t="8143" x="6323013" y="3036888"/>
          <p14:tracePt t="8159" x="6330950" y="3036888"/>
          <p14:tracePt t="8175" x="6340475" y="3027363"/>
          <p14:tracePt t="8193" x="6367463" y="3009900"/>
          <p14:tracePt t="8209" x="6384925" y="3000375"/>
          <p14:tracePt t="8226" x="6402388" y="2982913"/>
          <p14:tracePt t="8243" x="6465888" y="2946400"/>
          <p14:tracePt t="8259" x="6483350" y="2928938"/>
          <p14:tracePt t="8276" x="6500813" y="2911475"/>
          <p14:tracePt t="8293" x="6545263" y="2867025"/>
          <p14:tracePt t="8310" x="6572250" y="2847975"/>
          <p14:tracePt t="8326" x="6626225" y="2813050"/>
          <p14:tracePt t="8343" x="6724650" y="2776538"/>
          <p14:tracePt t="8360" x="6751638" y="2776538"/>
          <p14:tracePt t="8377" x="6786563" y="2759075"/>
          <p14:tracePt t="8394" x="6938963" y="2724150"/>
          <p14:tracePt t="8410" x="7018338" y="2714625"/>
          <p14:tracePt t="8427" x="7062788" y="2697163"/>
          <p14:tracePt t="8444" x="7180263" y="2679700"/>
          <p14:tracePt t="8461" x="7259638" y="2670175"/>
          <p14:tracePt t="8477" x="7304088" y="2660650"/>
          <p14:tracePt t="8494" x="7367588" y="2660650"/>
          <p14:tracePt t="8511" x="7385050" y="2660650"/>
          <p14:tracePt t="8527" x="7402513" y="2660650"/>
          <p14:tracePt t="8544" x="7466013" y="2660650"/>
          <p14:tracePt t="8561" x="7483475" y="2670175"/>
          <p14:tracePt t="8577" x="7510463" y="2679700"/>
          <p14:tracePt t="8594" x="7545388" y="2697163"/>
          <p14:tracePt t="8611" x="7554913" y="2714625"/>
          <p14:tracePt t="8628" x="7562850" y="2732088"/>
          <p14:tracePt t="8645" x="7572375" y="2759075"/>
          <p14:tracePt t="8661" x="7581900" y="2768600"/>
          <p14:tracePt t="8678" x="7589838" y="2776538"/>
          <p14:tracePt t="8695" x="7589838" y="2795588"/>
          <p14:tracePt t="8712" x="7589838" y="2803525"/>
          <p14:tracePt t="8728" x="7599363" y="2803525"/>
          <p14:tracePt t="8745" x="7599363" y="2813050"/>
          <p14:tracePt t="8772" x="7599363" y="2822575"/>
          <p14:tracePt t="9225" x="7589838" y="2822575"/>
          <p14:tracePt t="9263" x="7581900" y="2822575"/>
          <p14:tracePt t="9300" x="7572375" y="2822575"/>
          <p14:tracePt t="9312" x="7562850" y="2822575"/>
          <p14:tracePt t="9338" x="7554913" y="2813050"/>
          <p14:tracePt t="9350" x="7545388" y="2813050"/>
          <p14:tracePt t="9363" x="7527925" y="2813050"/>
          <p14:tracePt t="9375" x="7510463" y="2813050"/>
          <p14:tracePt t="9388" x="7483475" y="2813050"/>
          <p14:tracePt t="9402" x="7429500" y="2803525"/>
          <p14:tracePt t="9415" x="7394575" y="2795588"/>
          <p14:tracePt t="9432" x="7331075" y="2795588"/>
          <p14:tracePt t="9451" x="7224713" y="2776538"/>
          <p14:tracePt t="9466" x="7188200" y="2776538"/>
          <p14:tracePt t="9482" x="7153275" y="2776538"/>
          <p14:tracePt t="9501" x="7062788" y="2776538"/>
          <p14:tracePt t="9516" x="7000875" y="2776538"/>
          <p14:tracePt t="9532" x="6956425" y="2776538"/>
          <p14:tracePt t="9551" x="6884988" y="2776538"/>
          <p14:tracePt t="9566" x="6831013" y="2776538"/>
          <p14:tracePt t="9582" x="6769100" y="2776538"/>
          <p14:tracePt t="9601" x="6697663" y="2776538"/>
          <p14:tracePt t="9616" x="6670675" y="2776538"/>
          <p14:tracePt t="9633" x="6643688" y="2776538"/>
          <p14:tracePt t="9652" x="6589713" y="2776538"/>
          <p14:tracePt t="9666" x="6554788" y="2786063"/>
          <p14:tracePt t="9683" x="6510338" y="2803525"/>
          <p14:tracePt t="9702" x="6429375" y="2830513"/>
          <p14:tracePt t="9717" x="6402388" y="2840038"/>
          <p14:tracePt t="9733" x="6375400" y="2857500"/>
          <p14:tracePt t="9753" x="6323013" y="2884488"/>
          <p14:tracePt t="9767" x="6296025" y="2901950"/>
          <p14:tracePt t="9784" x="6276975" y="2919413"/>
          <p14:tracePt t="9803" x="6242050" y="2982913"/>
          <p14:tracePt t="9817" x="6224588" y="3009900"/>
          <p14:tracePt t="9834" x="6215063" y="3036888"/>
          <p14:tracePt t="9851" x="6205538" y="3062288"/>
          <p14:tracePt t="9867" x="6197600" y="3108325"/>
          <p14:tracePt t="9884" x="6197600" y="3143250"/>
          <p14:tracePt t="9903" x="6197600" y="3224213"/>
          <p14:tracePt t="9917" x="6197600" y="3259138"/>
          <p14:tracePt t="9934" x="6197600" y="3286125"/>
          <p14:tracePt t="9941" x="6197600" y="3313113"/>
          <p14:tracePt t="9955" x="6197600" y="3357563"/>
          <p14:tracePt t="9968" x="6205538" y="3394075"/>
          <p14:tracePt t="9984" x="6215063" y="3429000"/>
          <p14:tracePt t="10004" x="6269038" y="3517900"/>
          <p14:tracePt t="10019" x="6296025" y="3544888"/>
          <p14:tracePt t="10035" x="6313488" y="3571875"/>
          <p14:tracePt t="10054" x="6357938" y="3608388"/>
          <p14:tracePt t="10068" x="6367463" y="3625850"/>
          <p14:tracePt t="10085" x="6384925" y="3633788"/>
          <p14:tracePt t="10102" x="6402388" y="3652838"/>
          <p14:tracePt t="10119" x="6491288" y="3697288"/>
          <p14:tracePt t="10135" x="6554788" y="3724275"/>
          <p14:tracePt t="10154" x="6616700" y="3751263"/>
          <p14:tracePt t="10169" x="6634163" y="3759200"/>
          <p14:tracePt t="10186" x="6653213" y="3768725"/>
          <p14:tracePt t="10202" x="6661150" y="3768725"/>
          <p14:tracePt t="10219" x="6680200" y="3768725"/>
          <p14:tracePt t="10236" x="6688138" y="3768725"/>
          <p14:tracePt t="10270" x="6697663" y="3768725"/>
          <p14:tracePt t="10384" x="6705600" y="3768725"/>
          <p14:tracePt t="10496" x="6715125" y="3768725"/>
          <p14:tracePt t="11830" x="6705600" y="3768725"/>
          <p14:tracePt t="11881" x="6697663" y="3768725"/>
          <p14:tracePt t="11919" x="6688138" y="3768725"/>
          <p14:tracePt t="11942" x="6680200" y="3768725"/>
          <p14:tracePt t="11980" x="6670675" y="3768725"/>
          <p14:tracePt t="11994" x="6670675" y="3759200"/>
          <p14:tracePt t="12008" x="6653213" y="3751263"/>
          <p14:tracePt t="12018" x="6643688" y="3751263"/>
          <p14:tracePt t="12031" x="6634163" y="3741738"/>
          <p14:tracePt t="12045" x="6616700" y="3732213"/>
          <p14:tracePt t="12061" x="6589713" y="3714750"/>
          <p14:tracePt t="12080" x="6537325" y="3687763"/>
          <p14:tracePt t="12095" x="6500813" y="3660775"/>
          <p14:tracePt t="12112" x="6446838" y="3633788"/>
          <p14:tracePt t="12131" x="6375400" y="3581400"/>
          <p14:tracePt t="12145" x="6330950" y="3544888"/>
          <p14:tracePt t="12162" x="6296025" y="3509963"/>
          <p14:tracePt t="12182" x="6215063" y="3465513"/>
          <p14:tracePt t="12195" x="6188075" y="3446463"/>
          <p14:tracePt t="12212" x="6161088" y="3429000"/>
          <p14:tracePt t="12230" x="6143625" y="3411538"/>
          <p14:tracePt t="12246" x="6081713" y="3394075"/>
          <p14:tracePt t="12262" x="6027738" y="3367088"/>
          <p14:tracePt t="12281" x="5919788" y="3322638"/>
          <p14:tracePt t="12296" x="5857875" y="3295650"/>
          <p14:tracePt t="12313" x="5751513" y="3268663"/>
          <p14:tracePt t="12333" x="5554663" y="3197225"/>
          <p14:tracePt t="12346" x="5438775" y="3152775"/>
          <p14:tracePt t="12363" x="5295900" y="3098800"/>
          <p14:tracePt t="12380" x="5187950" y="3054350"/>
          <p14:tracePt t="12396" x="4867275" y="2919413"/>
          <p14:tracePt t="12413" x="4732338" y="2847975"/>
          <p14:tracePt t="12432" x="4438650" y="2705100"/>
          <p14:tracePt t="12446" x="4340225" y="2670175"/>
          <p14:tracePt t="12463" x="4224338" y="2625725"/>
          <p14:tracePt t="12480" x="4125913" y="2598738"/>
          <p14:tracePt t="12497" x="4000500" y="2554288"/>
          <p14:tracePt t="12514" x="3965575" y="2544763"/>
          <p14:tracePt t="12530" x="3919538" y="2536825"/>
          <p14:tracePt t="12547" x="3894138" y="2527300"/>
          <p14:tracePt t="12564" x="3884613" y="2517775"/>
          <p14:tracePt t="12584" x="3875088" y="2517775"/>
          <p14:tracePt t="12610" x="3867150" y="2509838"/>
          <p14:tracePt t="12623" x="3857625" y="2509838"/>
          <p14:tracePt t="12648" x="3848100" y="2509838"/>
          <p14:tracePt t="12673" x="3840163" y="2500313"/>
          <p14:tracePt t="12723" x="3840163" y="2490788"/>
          <p14:tracePt t="12735" x="3830638" y="2482850"/>
          <p14:tracePt t="12761" x="3830638" y="2473325"/>
          <p14:tracePt t="12812" x="3830638" y="2465388"/>
          <p14:tracePt t="12875" x="3830638" y="2455863"/>
          <p14:tracePt t="12887" x="3830638" y="2446338"/>
          <p14:tracePt t="12900" x="3830638" y="2438400"/>
          <p14:tracePt t="12925" x="3830638" y="2419350"/>
          <p14:tracePt t="12950" x="3830638" y="2411413"/>
          <p14:tracePt t="12964" x="3830638" y="2401888"/>
          <p14:tracePt t="12988" x="3830638" y="2393950"/>
          <p14:tracePt t="13000" x="3830638" y="2384425"/>
          <p14:tracePt t="13038" x="3830638" y="2374900"/>
          <p14:tracePt t="13316" x="3840163" y="2374900"/>
          <p14:tracePt t="13353" x="3848100" y="2374900"/>
          <p14:tracePt t="13378" x="3857625" y="2374900"/>
          <p14:tracePt t="13391" x="3867150" y="2374900"/>
          <p14:tracePt t="13404" x="3875088" y="2374900"/>
          <p14:tracePt t="13428" x="3884613" y="2374900"/>
          <p14:tracePt t="13441" x="3894138" y="2374900"/>
          <p14:tracePt t="13455" x="3902075" y="2374900"/>
          <p14:tracePt t="13470" x="3902075" y="2384425"/>
          <p14:tracePt t="13485" x="3911600" y="2384425"/>
          <p14:tracePt t="13505" x="3919538" y="2384425"/>
          <p14:tracePt t="13519" x="3929063" y="2384425"/>
          <p14:tracePt t="13541" x="3938588" y="2384425"/>
          <p14:tracePt t="13567" x="3946525" y="2384425"/>
          <p14:tracePt t="13592" x="3956050" y="2384425"/>
          <p14:tracePt t="13604" x="3965575" y="2384425"/>
          <p14:tracePt t="13630" x="3973513" y="2384425"/>
          <p14:tracePt t="13655" x="3990975" y="2384425"/>
          <p14:tracePt t="13667" x="4000500" y="2384425"/>
          <p14:tracePt t="13693" x="4010025" y="2384425"/>
          <p14:tracePt t="13706" x="4017963" y="2384425"/>
          <p14:tracePt t="13718" x="4027488" y="2384425"/>
          <p14:tracePt t="13755" x="4037013" y="2384425"/>
          <p14:tracePt t="13793" x="4044950" y="2384425"/>
          <p14:tracePt t="13819" x="4054475" y="2384425"/>
          <p14:tracePt t="13857" x="4062413" y="2384425"/>
          <p14:tracePt t="13881" x="4071938" y="2384425"/>
          <p14:tracePt t="13894" x="4081463" y="2384425"/>
          <p14:tracePt t="13908" x="4089400" y="2384425"/>
          <p14:tracePt t="13932" x="4098925" y="2384425"/>
          <p14:tracePt t="13945" x="4116388" y="2384425"/>
          <p14:tracePt t="13958" x="4125913" y="2384425"/>
          <p14:tracePt t="13971" x="4143375" y="2384425"/>
          <p14:tracePt t="13988" x="4152900" y="2384425"/>
          <p14:tracePt t="14007" x="4170363" y="2384425"/>
          <p14:tracePt t="14021" x="4187825" y="2384425"/>
          <p14:tracePt t="14057" x="4205288" y="2384425"/>
          <p14:tracePt t="14088" x="4224338" y="2384425"/>
          <p14:tracePt t="14108" x="4232275" y="2384425"/>
          <p14:tracePt t="14122" x="4259263" y="2384425"/>
          <p14:tracePt t="14138" x="4268788" y="2384425"/>
          <p14:tracePt t="14157" x="4295775" y="2384425"/>
          <p14:tracePt t="14172" x="4313238" y="2384425"/>
          <p14:tracePt t="14189" x="4322763" y="2384425"/>
          <p14:tracePt t="14208" x="4330700" y="2384425"/>
          <p14:tracePt t="14222" x="4340225" y="2384425"/>
          <p14:tracePt t="14239" x="4348163" y="2384425"/>
          <p14:tracePt t="14258" x="4357688" y="2384425"/>
          <p14:tracePt t="14272" x="4375150" y="2384425"/>
          <p14:tracePt t="14289" x="4394200" y="2384425"/>
          <p14:tracePt t="14307" x="4419600" y="2384425"/>
          <p14:tracePt t="14323" x="4491038" y="2384425"/>
          <p14:tracePt t="14340" x="4510088" y="2384425"/>
          <p14:tracePt t="14357" x="4545013" y="2384425"/>
          <p14:tracePt t="14373" x="4554538" y="2384425"/>
          <p14:tracePt t="14390" x="4572000" y="2384425"/>
          <p14:tracePt t="14406" x="4589463" y="2384425"/>
          <p14:tracePt t="14423" x="4633913" y="2384425"/>
          <p14:tracePt t="14440" x="4660900" y="2384425"/>
          <p14:tracePt t="14457" x="4679950" y="2384425"/>
          <p14:tracePt t="14473" x="4687888" y="2384425"/>
          <p14:tracePt t="14902" x="4679950" y="2384425"/>
          <p14:tracePt t="14914" x="4670425" y="2393950"/>
          <p14:tracePt t="14927" x="4652963" y="2401888"/>
          <p14:tracePt t="14943" x="4589463" y="2419350"/>
          <p14:tracePt t="14959" x="4483100" y="2446338"/>
          <p14:tracePt t="14976" x="3938588" y="2562225"/>
          <p14:tracePt t="14993" x="3795713" y="2598738"/>
          <p14:tracePt t="15009" x="3608388" y="2633663"/>
          <p14:tracePt t="15026" x="3375025" y="2679700"/>
          <p14:tracePt t="15043" x="3251200" y="2705100"/>
          <p14:tracePt t="15060" x="3160713" y="2714625"/>
          <p14:tracePt t="15076" x="3062288" y="2741613"/>
          <p14:tracePt t="15093" x="3036888" y="2741613"/>
          <p14:tracePt t="15110" x="3027363" y="2741613"/>
          <p14:tracePt t="15126" x="3017838" y="2741613"/>
          <p14:tracePt t="15143" x="3009900" y="2741613"/>
          <p14:tracePt t="15631" x="3017838" y="2741613"/>
          <p14:tracePt t="15681" x="3027363" y="2741613"/>
          <p14:tracePt t="15694" x="3036888" y="2741613"/>
          <p14:tracePt t="15707" x="3044825" y="2741613"/>
          <p14:tracePt t="15719" x="3089275" y="2741613"/>
          <p14:tracePt t="15732" x="3197225" y="2741613"/>
          <p14:tracePt t="15746" x="3500438" y="2741613"/>
          <p14:tracePt t="15763" x="3813175" y="2741613"/>
          <p14:tracePt t="15781" x="4116388" y="2741613"/>
          <p14:tracePt t="15796" x="4241800" y="2741613"/>
          <p14:tracePt t="15813" x="4340225" y="2741613"/>
          <p14:tracePt t="15831" x="4633913" y="2751138"/>
          <p14:tracePt t="15847" x="4751388" y="2768600"/>
          <p14:tracePt t="15864" x="4919663" y="2803525"/>
          <p14:tracePt t="15882" x="5081588" y="2840038"/>
          <p14:tracePt t="15897" x="5153025" y="2867025"/>
          <p14:tracePt t="15914" x="5251450" y="2901950"/>
          <p14:tracePt t="15932" x="5322888" y="2938463"/>
          <p14:tracePt t="15947" x="5340350" y="2946400"/>
          <p14:tracePt t="15964" x="5357813" y="2955925"/>
          <p14:tracePt t="15983" x="5375275" y="2973388"/>
          <p14:tracePt t="15997" x="5384800" y="2973388"/>
          <p14:tracePt t="16014" x="5384800" y="2982913"/>
          <p14:tracePt t="16035" x="5394325" y="2982913"/>
          <p14:tracePt t="16048" x="5402263" y="2982913"/>
          <p14:tracePt t="16064" x="5419725" y="2990850"/>
          <p14:tracePt t="16084" x="5446713" y="3000375"/>
          <p14:tracePt t="16098" x="5456238" y="3009900"/>
          <p14:tracePt t="16115" x="5483225" y="3009900"/>
          <p14:tracePt t="16134" x="5491163" y="3017838"/>
          <p14:tracePt t="16148" x="5510213" y="3027363"/>
          <p14:tracePt t="16165" x="5510213" y="3036888"/>
          <p14:tracePt t="16184" x="5518150" y="3036888"/>
          <p14:tracePt t="16311" x="5518150" y="3044825"/>
          <p14:tracePt t="16462" x="5518150" y="3054350"/>
          <p14:tracePt t="16814" x="5518150" y="3044825"/>
          <p14:tracePt t="16853" x="5518150" y="3036888"/>
          <p14:tracePt t="16865" x="5518150" y="3027363"/>
          <p14:tracePt t="16878" x="5518150" y="3017838"/>
          <p14:tracePt t="16890" x="5518150" y="3009900"/>
          <p14:tracePt t="16903" x="5518150" y="3000375"/>
          <p14:tracePt t="16919" x="5527675" y="2982913"/>
          <p14:tracePt t="16936" x="5537200" y="2973388"/>
          <p14:tracePt t="16952" x="5545138" y="2946400"/>
          <p14:tracePt t="16969" x="5545138" y="2938463"/>
          <p14:tracePt t="16986" x="5554663" y="2928938"/>
          <p14:tracePt t="17003" x="5562600" y="2901950"/>
          <p14:tracePt t="17019" x="5581650" y="2884488"/>
          <p14:tracePt t="17036" x="5581650" y="2874963"/>
          <p14:tracePt t="17053" x="5616575" y="2840038"/>
          <p14:tracePt t="17070" x="5634038" y="2822575"/>
          <p14:tracePt t="17086" x="5661025" y="2803525"/>
          <p14:tracePt t="17103" x="5697538" y="2759075"/>
          <p14:tracePt t="17120" x="5732463" y="2741613"/>
          <p14:tracePt t="17137" x="5759450" y="2732088"/>
          <p14:tracePt t="17153" x="5822950" y="2697163"/>
          <p14:tracePt t="17170" x="5857875" y="2687638"/>
          <p14:tracePt t="17187" x="5902325" y="2670175"/>
          <p14:tracePt t="17203" x="5965825" y="2643188"/>
          <p14:tracePt t="17220" x="5983288" y="2633663"/>
          <p14:tracePt t="17237" x="6000750" y="2625725"/>
          <p14:tracePt t="17254" x="6027738" y="2616200"/>
          <p14:tracePt t="17271" x="6027738" y="2608263"/>
          <p14:tracePt t="17288" x="6045200" y="2608263"/>
          <p14:tracePt t="17304" x="6072188" y="2598738"/>
          <p14:tracePt t="17321" x="6081713" y="2598738"/>
          <p14:tracePt t="17338" x="6099175" y="2589213"/>
          <p14:tracePt t="17355" x="6134100" y="2589213"/>
          <p14:tracePt t="17371" x="6143625" y="2589213"/>
          <p14:tracePt t="17407" x="6153150" y="2589213"/>
          <p14:tracePt t="17771" x="6153150" y="2581275"/>
          <p14:tracePt t="17796" x="6161088" y="2571750"/>
          <p14:tracePt t="17821" x="6161088" y="2562225"/>
          <p14:tracePt t="17859" x="6161088" y="2554288"/>
          <p14:tracePt t="17884" x="6170613" y="2544763"/>
          <p14:tracePt t="17909" x="6188075" y="2536825"/>
          <p14:tracePt t="17934" x="6197600" y="2536825"/>
          <p14:tracePt t="17960" x="6205538" y="2536825"/>
          <p14:tracePt t="17972" x="6215063" y="2544763"/>
          <p14:tracePt t="17984" x="6242050" y="2571750"/>
          <p14:tracePt t="17997" x="6269038" y="2625725"/>
          <p14:tracePt t="18011" x="6296025" y="2679700"/>
          <p14:tracePt t="18025" x="6313488" y="2724150"/>
          <p14:tracePt t="18041" x="6340475" y="2768600"/>
          <p14:tracePt t="18060" x="6384925" y="2867025"/>
          <p14:tracePt t="18075" x="6411913" y="2911475"/>
          <p14:tracePt t="18091" x="6438900" y="2946400"/>
          <p14:tracePt t="18111" x="6483350" y="3000375"/>
          <p14:tracePt t="18125" x="6510338" y="3027363"/>
          <p14:tracePt t="18141" x="6537325" y="3054350"/>
          <p14:tracePt t="18161" x="6572250" y="3081338"/>
          <p14:tracePt t="18175" x="6599238" y="3108325"/>
          <p14:tracePt t="18192" x="6599238" y="3133725"/>
          <p14:tracePt t="18210" x="6634163" y="3179763"/>
          <p14:tracePt t="18225" x="6661150" y="3197225"/>
          <p14:tracePt t="18242" x="6670675" y="3214688"/>
          <p14:tracePt t="18261" x="6697663" y="3251200"/>
          <p14:tracePt t="18276" x="6715125" y="3268663"/>
          <p14:tracePt t="18293" x="6732588" y="3286125"/>
          <p14:tracePt t="18311" x="6759575" y="3313113"/>
          <p14:tracePt t="18326" x="6769100" y="3322638"/>
          <p14:tracePt t="18343" x="6777038" y="3340100"/>
          <p14:tracePt t="18361" x="6786563" y="3357563"/>
          <p14:tracePt t="18376" x="6796088" y="3357563"/>
          <p14:tracePt t="18980" x="6796088" y="3348038"/>
          <p14:tracePt t="18992" x="6796088" y="3340100"/>
          <p14:tracePt t="19056" x="6796088" y="3330575"/>
          <p14:tracePt t="19081" x="6786563" y="3330575"/>
          <p14:tracePt t="19118" x="6777038" y="3330575"/>
          <p14:tracePt t="19445" x="6769100" y="3330575"/>
          <p14:tracePt t="19621" x="6759575" y="3330575"/>
          <p14:tracePt t="20202" x="6759575" y="3322638"/>
          <p14:tracePt t="20490" x="6751638" y="3322638"/>
          <p14:tracePt t="20743" x="6742113" y="3322638"/>
          <p14:tracePt t="20918" x="6732588" y="3322638"/>
          <p14:tracePt t="20995" x="6724650" y="3322638"/>
          <p14:tracePt t="21006" x="6724650" y="3313113"/>
          <p14:tracePt t="21019" x="6705600" y="3313113"/>
          <p14:tracePt t="21031" x="6697663" y="3303588"/>
          <p14:tracePt t="21044" x="6688138" y="3303588"/>
          <p14:tracePt t="21058" x="6670675" y="3303588"/>
          <p14:tracePt t="21073" x="6643688" y="3303588"/>
          <p14:tracePt t="21089" x="6589713" y="3295650"/>
          <p14:tracePt t="21106" x="6500813" y="3276600"/>
          <p14:tracePt t="21123" x="6473825" y="3268663"/>
          <p14:tracePt t="21139" x="6446838" y="3259138"/>
          <p14:tracePt t="21157" x="6402388" y="3241675"/>
          <p14:tracePt t="21173" x="6375400" y="3232150"/>
          <p14:tracePt t="21190" x="6357938" y="3224213"/>
          <p14:tracePt t="21207" x="6330950" y="3205163"/>
          <p14:tracePt t="21224" x="6323013" y="3205163"/>
          <p14:tracePt t="21240" x="6323013" y="3197225"/>
          <p14:tracePt t="21273" x="6323013" y="3187700"/>
          <p14:tracePt t="22038" x="6313488" y="3187700"/>
          <p14:tracePt t="22441" x="6303963" y="3187700"/>
          <p14:tracePt t="22768" x="6296025" y="3187700"/>
          <p14:tracePt t="22983" x="6286500" y="3187700"/>
          <p14:tracePt t="23599" x="6286500" y="3197225"/>
          <p14:tracePt t="24002" x="6276975" y="3197225"/>
          <p14:tracePt t="24065" x="6276975" y="3187700"/>
          <p14:tracePt t="24077" x="6269038" y="3187700"/>
          <p14:tracePt t="24102" x="6259513" y="3179763"/>
          <p14:tracePt t="24115" x="6259513" y="3170238"/>
          <p14:tracePt t="24128" x="6251575" y="3170238"/>
          <p14:tracePt t="24141" x="6251575" y="3160713"/>
          <p14:tracePt t="24166" x="6242050" y="3160713"/>
          <p14:tracePt t="24178" x="6232525" y="3152775"/>
          <p14:tracePt t="24191" x="6215063" y="3133725"/>
          <p14:tracePt t="24205" x="6197600" y="3125788"/>
          <p14:tracePt t="24221" x="6180138" y="3089275"/>
          <p14:tracePt t="24240" x="6099175" y="3027363"/>
          <p14:tracePt t="24255" x="6081713" y="2990850"/>
          <p14:tracePt t="24272" x="6054725" y="2982913"/>
          <p14:tracePt t="24291" x="6037263" y="2955925"/>
          <p14:tracePt t="24306" x="6027738" y="2946400"/>
          <p14:tracePt t="24322" x="6018213" y="2946400"/>
          <p14:tracePt t="24341" x="6010275" y="2938463"/>
          <p14:tracePt t="24372" x="6010275" y="2928938"/>
          <p14:tracePt t="24390" x="6000750" y="2928938"/>
          <p14:tracePt t="24544" x="6010275" y="2928938"/>
          <p14:tracePt t="24607" x="6018213" y="2928938"/>
          <p14:tracePt t="24733" x="6027738" y="2928938"/>
          <p14:tracePt t="24782" x="6037263" y="2928938"/>
          <p14:tracePt t="24795" x="6045200" y="2938463"/>
          <p14:tracePt t="24807" x="6054725" y="2938463"/>
          <p14:tracePt t="24820" x="6072188" y="2946400"/>
          <p14:tracePt t="24832" x="6099175" y="2955925"/>
          <p14:tracePt t="24845" x="6116638" y="2965450"/>
          <p14:tracePt t="24859" x="6134100" y="2965450"/>
          <p14:tracePt t="24875" x="6153150" y="2973388"/>
          <p14:tracePt t="24891" x="6170613" y="2982913"/>
          <p14:tracePt t="24908" x="6224588" y="3009900"/>
          <p14:tracePt t="24925" x="6276975" y="3036888"/>
          <p14:tracePt t="24944" x="6313488" y="3054350"/>
          <p14:tracePt t="24959" x="6375400" y="3081338"/>
          <p14:tracePt t="24975" x="6402388" y="3098800"/>
          <p14:tracePt t="24992" x="6429375" y="3108325"/>
          <p14:tracePt t="25009" x="6483350" y="3133725"/>
          <p14:tracePt t="25025" x="6518275" y="3133725"/>
          <p14:tracePt t="25042" x="6554788" y="3152775"/>
          <p14:tracePt t="25059" x="6589713" y="3170238"/>
          <p14:tracePt t="25076" x="6608763" y="3179763"/>
          <p14:tracePt t="25109" x="6616700" y="3187700"/>
          <p14:tracePt t="25148" x="6616700" y="3197225"/>
          <p14:tracePt t="25173" x="6626225" y="3197225"/>
          <p14:tracePt t="25978" x="6626225" y="3187700"/>
          <p14:tracePt t="25991" x="6626225" y="3179763"/>
          <p14:tracePt t="26016" x="6616700" y="3179763"/>
          <p14:tracePt t="26028" x="6616700" y="3170238"/>
          <p14:tracePt t="26054" x="6608763" y="3160713"/>
          <p14:tracePt t="26066" x="6599238" y="3160713"/>
          <p14:tracePt t="26078" x="6581775" y="3152775"/>
          <p14:tracePt t="26092" x="6554788" y="3133725"/>
          <p14:tracePt t="26103" x="6527800" y="3125788"/>
          <p14:tracePt t="26117" x="6483350" y="3098800"/>
          <p14:tracePt t="26131" x="6456363" y="3081338"/>
          <p14:tracePt t="26148" x="6429375" y="3071813"/>
          <p14:tracePt t="26167" x="6375400" y="3054350"/>
          <p14:tracePt t="26181" x="6348413" y="3054350"/>
          <p14:tracePt t="26198" x="6323013" y="3054350"/>
          <p14:tracePt t="26217" x="6286500" y="3054350"/>
          <p14:tracePt t="26231" x="6269038" y="3054350"/>
          <p14:tracePt t="26248" x="6259513" y="3054350"/>
          <p14:tracePt t="26267" x="6224588" y="3054350"/>
          <p14:tracePt t="26282" x="6205538" y="3062288"/>
          <p14:tracePt t="26298" x="6188075" y="3081338"/>
          <p14:tracePt t="26317" x="6134100" y="3133725"/>
          <p14:tracePt t="26332" x="6108700" y="3170238"/>
          <p14:tracePt t="26349" x="6081713" y="3205163"/>
          <p14:tracePt t="26368" x="6062663" y="3303588"/>
          <p14:tracePt t="26383" x="6054725" y="3394075"/>
          <p14:tracePt t="26399" x="6054725" y="3455988"/>
          <p14:tracePt t="26418" x="6054725" y="3608388"/>
          <p14:tracePt t="26433" x="6081713" y="3705225"/>
          <p14:tracePt t="26449" x="6126163" y="3795713"/>
          <p14:tracePt t="26469" x="6251575" y="3938588"/>
          <p14:tracePt t="26483" x="6375400" y="4037013"/>
          <p14:tracePt t="26499" x="6562725" y="4143375"/>
          <p14:tracePt t="26519" x="6759575" y="4259263"/>
          <p14:tracePt t="26533" x="6858000" y="4276725"/>
          <p14:tracePt t="26550" x="6956425" y="4295775"/>
          <p14:tracePt t="26569" x="7054850" y="4313238"/>
          <p14:tracePt t="26584" x="7089775" y="4313238"/>
          <p14:tracePt t="26600" x="7153275" y="4313238"/>
          <p14:tracePt t="26619" x="7224713" y="4313238"/>
          <p14:tracePt t="26633" x="7251700" y="4313238"/>
          <p14:tracePt t="26650" x="7269163" y="4313238"/>
          <p14:tracePt t="26669" x="7286625" y="4313238"/>
          <p14:tracePt t="26684" x="7304088" y="4313238"/>
          <p14:tracePt t="26717" x="7313613" y="4313238"/>
          <p14:tracePt t="26734" x="7340600" y="4295775"/>
          <p14:tracePt t="26751" x="7348538" y="4276725"/>
          <p14:tracePt t="26768" x="7358063" y="4268788"/>
          <p14:tracePt t="26784" x="7385050" y="4232275"/>
          <p14:tracePt t="26801" x="7402513" y="4205288"/>
          <p14:tracePt t="26820" x="7439025" y="4170363"/>
          <p14:tracePt t="26834" x="7446963" y="4143375"/>
          <p14:tracePt t="26851" x="7456488" y="4133850"/>
          <p14:tracePt t="26868" x="7466013" y="4125913"/>
          <p14:tracePt t="26885" x="7483475" y="4098925"/>
          <p14:tracePt t="26902" x="7500938" y="4081463"/>
          <p14:tracePt t="26918" x="7510463" y="4062413"/>
          <p14:tracePt t="26935" x="7527925" y="4037013"/>
          <p14:tracePt t="26952" x="7545388" y="4027488"/>
          <p14:tracePt t="26969" x="7545388" y="4017963"/>
          <p14:tracePt t="26985" x="7554913" y="4010025"/>
          <p14:tracePt t="27002" x="7554913" y="4000500"/>
          <p14:tracePt t="27019" x="7562850" y="4000500"/>
          <p14:tracePt t="27161" x="7562850" y="4010025"/>
          <p14:tracePt t="27174" x="7554913" y="4027488"/>
          <p14:tracePt t="27703" x="7554913" y="4017963"/>
          <p14:tracePt t="27778" x="7554913" y="4010025"/>
          <p14:tracePt t="27804" x="7554913" y="4000500"/>
          <p14:tracePt t="27815" x="7562850" y="3990975"/>
          <p14:tracePt t="27828" x="7562850" y="3983038"/>
          <p14:tracePt t="27843" x="7572375" y="3973513"/>
          <p14:tracePt t="27856" x="7581900" y="3965575"/>
          <p14:tracePt t="27873" x="7599363" y="3938588"/>
          <p14:tracePt t="27890" x="7626350" y="3902075"/>
          <p14:tracePt t="27906" x="7653338" y="3867150"/>
          <p14:tracePt t="27923" x="7688263" y="3830638"/>
          <p14:tracePt t="27941" x="7777163" y="3660775"/>
          <p14:tracePt t="27957" x="7796213" y="3625850"/>
          <p14:tracePt t="27973" x="7813675" y="3581400"/>
          <p14:tracePt t="27990" x="7840663" y="3536950"/>
          <p14:tracePt t="28007" x="7848600" y="3509963"/>
          <p14:tracePt t="28024" x="7858125" y="3482975"/>
          <p14:tracePt t="28042" x="7867650" y="3429000"/>
          <p14:tracePt t="28057" x="7867650" y="3411538"/>
          <p14:tracePt t="28074" x="7867650" y="3402013"/>
          <p14:tracePt t="28092" x="7867650" y="3367088"/>
          <p14:tracePt t="28107" x="7867650" y="3357563"/>
          <p14:tracePt t="28124" x="7858125" y="3348038"/>
          <p14:tracePt t="28142" x="7840663" y="3313113"/>
          <p14:tracePt t="28158" x="7831138" y="3303588"/>
          <p14:tracePt t="28174" x="7823200" y="3286125"/>
          <p14:tracePt t="28192" x="7796213" y="3232150"/>
          <p14:tracePt t="28208" x="7777163" y="3224213"/>
          <p14:tracePt t="28225" x="7759700" y="3197225"/>
          <p14:tracePt t="28243" x="7732713" y="3170238"/>
          <p14:tracePt t="28258" x="7715250" y="3152775"/>
          <p14:tracePt t="28275" x="7697788" y="3152775"/>
          <p14:tracePt t="28293" x="7680325" y="3133725"/>
          <p14:tracePt t="28309" x="7670800" y="3125788"/>
          <p14:tracePt t="28344" x="7643813" y="3116263"/>
          <p14:tracePt t="28359" x="7634288" y="3108325"/>
          <p14:tracePt t="28376" x="7626350" y="3098800"/>
          <p14:tracePt t="28394" x="7599363" y="3081338"/>
          <p14:tracePt t="28409" x="7572375" y="3071813"/>
          <p14:tracePt t="28426" x="7562850" y="3054350"/>
          <p14:tracePt t="28444" x="7537450" y="3044825"/>
          <p14:tracePt t="28459" x="7527925" y="3036888"/>
          <p14:tracePt t="28476" x="7518400" y="3036888"/>
          <p14:tracePt t="28495" x="7500938" y="3027363"/>
          <p14:tracePt t="28509" x="7491413" y="3027363"/>
          <p14:tracePt t="28526" x="7483475" y="3017838"/>
          <p14:tracePt t="28545" x="7466013" y="3009900"/>
          <p14:tracePt t="28560" x="7456488" y="3009900"/>
          <p14:tracePt t="28576" x="7439025" y="3000375"/>
          <p14:tracePt t="28594" x="7419975" y="3000375"/>
          <p14:tracePt t="28610" x="7412038" y="3000375"/>
          <p14:tracePt t="28627" x="7412038" y="2990850"/>
          <p14:tracePt t="28633" x="7402513" y="2990850"/>
          <p14:tracePt t="28684" x="7394575" y="2990850"/>
          <p14:tracePt t="29151" x="7402513" y="2990850"/>
          <p14:tracePt t="29867" x="7402513" y="2982913"/>
          <p14:tracePt t="29930" x="7394575" y="2982913"/>
          <p14:tracePt t="29942" x="7385050" y="2982913"/>
          <p14:tracePt t="29954" x="7385050" y="2973388"/>
          <p14:tracePt t="29980" x="7375525" y="2973388"/>
          <p14:tracePt t="30005" x="7367588" y="2965450"/>
          <p14:tracePt t="30017" x="7367588" y="2955925"/>
          <p14:tracePt t="30030" x="7358063" y="2955925"/>
          <p14:tracePt t="30043" x="7348538" y="2955925"/>
          <p14:tracePt t="30055" x="7340600" y="2938463"/>
          <p14:tracePt t="30068" x="7331075" y="2938463"/>
          <p14:tracePt t="30084" x="7313613" y="2919413"/>
          <p14:tracePt t="30101" x="7304088" y="2911475"/>
          <p14:tracePt t="30118" x="7259638" y="2894013"/>
          <p14:tracePt t="30134" x="7242175" y="2884488"/>
          <p14:tracePt t="30151" x="7224713" y="2874963"/>
          <p14:tracePt t="30157" x="7205663" y="2867025"/>
          <p14:tracePt t="30170" x="7188200" y="2867025"/>
          <p14:tracePt t="30184" x="7170738" y="2857500"/>
          <p14:tracePt t="30201" x="7161213" y="2857500"/>
          <p14:tracePt t="30218" x="7134225" y="2847975"/>
          <p14:tracePt t="30235" x="7126288" y="2847975"/>
          <p14:tracePt t="30251" x="7108825" y="2847975"/>
          <p14:tracePt t="30269" x="7062788" y="2840038"/>
          <p14:tracePt t="30285" x="7045325" y="2840038"/>
          <p14:tracePt t="30302" x="7027863" y="2840038"/>
          <p14:tracePt t="30319" x="7000875" y="2840038"/>
          <p14:tracePt t="30335" x="6983413" y="2840038"/>
          <p14:tracePt t="30352" x="6973888" y="2840038"/>
          <p14:tracePt t="30369" x="6946900" y="2840038"/>
          <p14:tracePt t="30386" x="6938963" y="2840038"/>
          <p14:tracePt t="30402" x="6929438" y="2840038"/>
          <p14:tracePt t="30420" x="6902450" y="2840038"/>
          <p14:tracePt t="30436" x="6894513" y="2840038"/>
          <p14:tracePt t="30453" x="6884988" y="2840038"/>
          <p14:tracePt t="30470" x="6875463" y="2840038"/>
          <p14:tracePt t="30486" x="6867525" y="2840038"/>
          <p14:tracePt t="30503" x="6858000" y="2840038"/>
          <p14:tracePt t="30520" x="6848475" y="2840038"/>
          <p14:tracePt t="30536" x="6840538" y="2840038"/>
          <p14:tracePt t="30573" x="6831013" y="2840038"/>
          <p14:tracePt t="30586" x="6831013" y="2847975"/>
          <p14:tracePt t="30635" x="6823075" y="2847975"/>
          <p14:tracePt t="30660" x="6823075" y="2857500"/>
          <p14:tracePt t="30672" x="6813550" y="2857500"/>
          <p14:tracePt t="31200" x="6813550" y="2867025"/>
          <p14:tracePt t="31238" x="6813550" y="2874963"/>
          <p14:tracePt t="31377" x="6813550" y="2884488"/>
          <p14:tracePt t="31427" x="6804025" y="2894013"/>
          <p14:tracePt t="31465" x="6804025" y="2901950"/>
          <p14:tracePt t="31478" x="6804025" y="2911475"/>
          <p14:tracePt t="31541" x="6804025" y="2919413"/>
          <p14:tracePt t="31805" x="6804025" y="2928938"/>
          <p14:tracePt t="31931" x="6804025" y="2938463"/>
          <p14:tracePt t="31969" x="6804025" y="2946400"/>
          <p14:tracePt t="32019" x="6804025" y="2955925"/>
          <p14:tracePt t="32083" x="6804025" y="2965450"/>
          <p14:tracePt t="32119" x="6804025" y="2973388"/>
          <p14:tracePt t="32132" x="6804025" y="2982913"/>
          <p14:tracePt t="32170" x="6804025" y="2990850"/>
          <p14:tracePt t="32208" x="6804025" y="3000375"/>
          <p14:tracePt t="32333" x="6804025" y="3009900"/>
          <p14:tracePt t="32408" x="6804025" y="3017838"/>
          <p14:tracePt t="32461" x="6804025" y="3027363"/>
          <p14:tracePt t="32535" x="6804025" y="3036888"/>
          <p14:tracePt t="32574" x="6804025" y="3044825"/>
          <p14:tracePt t="32623" x="6804025" y="3054350"/>
          <p14:tracePt t="32662" x="6804025" y="3062288"/>
          <p14:tracePt t="35251" x="6796088" y="3062288"/>
          <p14:tracePt t="36220" x="6786563" y="3062288"/>
          <p14:tracePt t="36702" x="6786563" y="3054350"/>
          <p14:tracePt t="37681" x="6786563" y="3044825"/>
          <p14:tracePt t="39594" x="6777038" y="3044825"/>
          <p14:tracePt t="39632" x="6769100" y="3044825"/>
          <p14:tracePt t="39670" x="6759575" y="3044825"/>
          <p14:tracePt t="39757" x="6751638" y="3044825"/>
          <p14:tracePt t="39883" x="6742113" y="3044825"/>
          <p14:tracePt t="40361" x="6751638" y="3044825"/>
          <p14:tracePt t="40386" x="6759575" y="3044825"/>
          <p14:tracePt t="40399" x="6769100" y="3044825"/>
          <p14:tracePt t="41091" x="6759575" y="3044825"/>
          <p14:tracePt t="41230" x="6751638" y="3044825"/>
          <p14:tracePt t="41872" x="6751638" y="3054350"/>
          <p14:tracePt t="41897" x="6759575" y="3062288"/>
          <p14:tracePt t="41910" x="6759575" y="3071813"/>
          <p14:tracePt t="41934" x="6759575" y="3081338"/>
          <p14:tracePt t="41947" x="6759575" y="3089275"/>
          <p14:tracePt t="41959" x="6769100" y="3098800"/>
          <p14:tracePt t="41985" x="6769100" y="3116263"/>
          <p14:tracePt t="42010" x="6769100" y="3125788"/>
          <p14:tracePt t="42023" x="6777038" y="3125788"/>
          <p14:tracePt t="42035" x="6786563" y="3133725"/>
          <p14:tracePt t="42048" x="6786563" y="3143250"/>
          <p14:tracePt t="42061" x="6786563" y="3152775"/>
          <p14:tracePt t="42076" x="6796088" y="3160713"/>
          <p14:tracePt t="42099" x="6804025" y="3170238"/>
          <p14:tracePt t="42111" x="6813550" y="3179763"/>
          <p14:tracePt t="42127" x="6813550" y="3187700"/>
          <p14:tracePt t="42144" x="6823075" y="3197225"/>
          <p14:tracePt t="42161" x="6840538" y="3224213"/>
          <p14:tracePt t="42177" x="6848475" y="3232150"/>
          <p14:tracePt t="42195" x="6848475" y="3251200"/>
          <p14:tracePt t="42212" x="6858000" y="3259138"/>
          <p14:tracePt t="42228" x="6867525" y="3268663"/>
          <p14:tracePt t="42244" x="6867525" y="3276600"/>
          <p14:tracePt t="42274" x="6867525" y="3286125"/>
          <p14:tracePt t="42287" x="6875463" y="3286125"/>
          <p14:tracePt t="42312" x="6875463" y="3295650"/>
          <p14:tracePt t="42967" x="6875463" y="3313113"/>
          <p14:tracePt t="42979" x="6875463" y="3330575"/>
          <p14:tracePt t="42992" x="6884988" y="3357563"/>
          <p14:tracePt t="43005" x="6884988" y="3384550"/>
          <p14:tracePt t="43018" x="6894513" y="3402013"/>
          <p14:tracePt t="43031" x="6894513" y="3419475"/>
          <p14:tracePt t="43048" x="6894513" y="3438525"/>
          <p14:tracePt t="43067" x="6894513" y="3473450"/>
          <p14:tracePt t="43082" x="6902450" y="3500438"/>
          <p14:tracePt t="43098" x="6902450" y="3517900"/>
          <p14:tracePt t="43117" x="6911975" y="3562350"/>
          <p14:tracePt t="43132" x="6911975" y="3581400"/>
          <p14:tracePt t="43149" x="6919913" y="3598863"/>
          <p14:tracePt t="43167" x="6929438" y="3616325"/>
          <p14:tracePt t="43183" x="6938963" y="3633788"/>
          <p14:tracePt t="43199" x="6946900" y="3643313"/>
          <p14:tracePt t="43218" x="6956425" y="3660775"/>
          <p14:tracePt t="43232" x="6973888" y="3670300"/>
          <p14:tracePt t="43249" x="6983413" y="3679825"/>
          <p14:tracePt t="43268" x="7000875" y="3697288"/>
          <p14:tracePt t="43282" x="7010400" y="3705225"/>
          <p14:tracePt t="43299" x="7010400" y="3714750"/>
          <p14:tracePt t="43318" x="7018338" y="3724275"/>
          <p14:tracePt t="43349" x="7018338" y="3732213"/>
          <p14:tracePt t="43368" x="7027863" y="3732213"/>
          <p14:tracePt t="43584" x="7027863" y="3724275"/>
          <p14:tracePt t="43597" x="7010400" y="3714750"/>
          <p14:tracePt t="43609" x="7000875" y="3714750"/>
          <p14:tracePt t="43621" x="6991350" y="3705225"/>
          <p14:tracePt t="43634" x="6973888" y="3697288"/>
          <p14:tracePt t="43651" x="6965950" y="3697288"/>
          <p14:tracePt t="43668" x="6956425" y="3687763"/>
          <p14:tracePt t="43685" x="6929438" y="3670300"/>
          <p14:tracePt t="43701" x="6911975" y="3652838"/>
          <p14:tracePt t="43718" x="6894513" y="3652838"/>
          <p14:tracePt t="43735" x="6867525" y="3633788"/>
          <p14:tracePt t="43751" x="6848475" y="3625850"/>
          <p14:tracePt t="43768" x="6848475" y="3616325"/>
          <p14:tracePt t="43785" x="6813550" y="3589338"/>
          <p14:tracePt t="43802" x="6804025" y="3571875"/>
          <p14:tracePt t="43818" x="6786563" y="3562350"/>
          <p14:tracePt t="43835" x="6759575" y="3536950"/>
          <p14:tracePt t="43852" x="6742113" y="3527425"/>
          <p14:tracePt t="43869" x="6732588" y="3517900"/>
          <p14:tracePt t="43886" x="6724650" y="3509963"/>
          <p14:tracePt t="43902" x="6715125" y="3509963"/>
          <p14:tracePt t="43919" x="6715125" y="3500438"/>
          <p14:tracePt t="43936" x="6697663" y="3490913"/>
          <p14:tracePt t="43969" x="6697663" y="3482975"/>
          <p14:tracePt t="48047" x="6697663" y="3490913"/>
          <p14:tracePt t="48161" x="6697663" y="3500438"/>
          <p14:tracePt t="48186" x="6697663" y="3517900"/>
          <p14:tracePt t="48198" x="6705600" y="3536950"/>
          <p14:tracePt t="48212" x="6715125" y="3554413"/>
          <p14:tracePt t="48224" x="6724650" y="3571875"/>
          <p14:tracePt t="48240" x="6732588" y="3589338"/>
          <p14:tracePt t="48257" x="6732588" y="3608388"/>
          <p14:tracePt t="48274" x="6751638" y="3660775"/>
          <p14:tracePt t="48290" x="6759575" y="3679825"/>
          <p14:tracePt t="48307" x="6759575" y="3705225"/>
          <p14:tracePt t="48324" x="6769100" y="3741738"/>
          <p14:tracePt t="48341" x="6769100" y="3768725"/>
          <p14:tracePt t="48357" x="6769100" y="3786188"/>
          <p14:tracePt t="48363" x="6769100" y="3803650"/>
          <p14:tracePt t="48376" x="6769100" y="3813175"/>
          <p14:tracePt t="48391" x="6769100" y="3830638"/>
          <p14:tracePt t="48408" x="6769100" y="3848100"/>
          <p14:tracePt t="48425" x="6769100" y="3875088"/>
          <p14:tracePt t="48441" x="6769100" y="3894138"/>
          <p14:tracePt t="48458" x="6769100" y="3911600"/>
          <p14:tracePt t="48476" x="6751638" y="3919538"/>
          <p14:tracePt t="48492" x="6742113" y="3919538"/>
          <p14:tracePt t="48509" x="6732588" y="3919538"/>
          <p14:tracePt t="48525" x="6724650" y="3919538"/>
          <p14:tracePt t="48542" x="6715125" y="3919538"/>
          <p14:tracePt t="48559" x="6705600" y="3919538"/>
          <p14:tracePt t="48577" x="6697663" y="3911600"/>
          <p14:tracePt t="48592" x="6697663" y="3902075"/>
          <p14:tracePt t="48614" x="6697663" y="3894138"/>
          <p14:tracePt t="49055" x="6697663" y="3902075"/>
          <p14:tracePt t="49168" x="6705600" y="3902075"/>
          <p14:tracePt t="49319" x="6705600" y="3911600"/>
          <p14:tracePt t="50754" x="6697663" y="3911600"/>
          <p14:tracePt t="50842" x="6688138" y="3911600"/>
          <p14:tracePt t="50930" x="6688138" y="3902075"/>
          <p14:tracePt t="50942" x="6680200" y="3902075"/>
          <p14:tracePt t="51005" x="6680200" y="3894138"/>
          <p14:tracePt t="51018" x="6670675" y="3894138"/>
          <p14:tracePt t="51068" x="6661150" y="3894138"/>
          <p14:tracePt t="51081" x="6661150" y="3884613"/>
          <p14:tracePt t="51106" x="6653213" y="3867150"/>
          <p14:tracePt t="51119" x="6653213" y="3857625"/>
          <p14:tracePt t="51131" x="6634163" y="3840163"/>
          <p14:tracePt t="51144" x="6626225" y="3822700"/>
          <p14:tracePt t="51158" x="6608763" y="3803650"/>
          <p14:tracePt t="51172" x="6589713" y="3768725"/>
          <p14:tracePt t="51188" x="6572250" y="3732213"/>
          <p14:tracePt t="51205" x="6545263" y="3687763"/>
          <p14:tracePt t="51221" x="6527800" y="3660775"/>
          <p14:tracePt t="51238" x="6518275" y="3633788"/>
          <p14:tracePt t="51256" x="6500813" y="3571875"/>
          <p14:tracePt t="51272" x="6491288" y="3554413"/>
          <p14:tracePt t="51289" x="6483350" y="3536950"/>
          <p14:tracePt t="51307" x="6473825" y="3482975"/>
          <p14:tracePt t="51322" x="6473825" y="3455988"/>
          <p14:tracePt t="51339" x="6465888" y="3411538"/>
          <p14:tracePt t="51357" x="6465888" y="3330575"/>
          <p14:tracePt t="51373" x="6465888" y="3303588"/>
          <p14:tracePt t="51389" x="6465888" y="3276600"/>
          <p14:tracePt t="51407" x="6456363" y="3232150"/>
          <p14:tracePt t="51423" x="6456363" y="3205163"/>
          <p14:tracePt t="51440" x="6456363" y="3187700"/>
          <p14:tracePt t="51457" x="6456363" y="3152775"/>
          <p14:tracePt t="51473" x="6456363" y="3133725"/>
          <p14:tracePt t="51761" x="6446838" y="3133725"/>
          <p14:tracePt t="51773" x="6438900" y="3133725"/>
          <p14:tracePt t="51811" x="6429375" y="3125788"/>
          <p14:tracePt t="51836" x="6419850" y="3116263"/>
          <p14:tracePt t="51861" x="6411913" y="3108325"/>
          <p14:tracePt t="51873" x="6402388" y="3098800"/>
          <p14:tracePt t="51886" x="6394450" y="3089275"/>
          <p14:tracePt t="51898" x="6394450" y="3081338"/>
          <p14:tracePt t="51923" x="6384925" y="3081338"/>
          <p14:tracePt t="51937" x="6375400" y="3071813"/>
          <p14:tracePt t="51962" x="6375400" y="3062288"/>
          <p14:tracePt t="51974" x="6367463" y="3062288"/>
          <p14:tracePt t="51986" x="6367463" y="3054350"/>
          <p14:tracePt t="52001" x="6357938" y="3044825"/>
          <p14:tracePt t="52025" x="6357938" y="3036888"/>
          <p14:tracePt t="52037" x="6348413" y="3036888"/>
          <p14:tracePt t="52050" x="6340475" y="3027363"/>
          <p14:tracePt t="52088" x="6340475" y="3017838"/>
          <p14:tracePt t="52101" x="6340475" y="3009900"/>
          <p14:tracePt t="52125" x="6340475" y="3000375"/>
          <p14:tracePt t="52138" x="6330950" y="3000375"/>
          <p14:tracePt t="52163" x="6330950" y="2990850"/>
          <p14:tracePt t="52176" x="6323013" y="2990850"/>
          <p14:tracePt t="52188" x="6323013" y="2982913"/>
          <p14:tracePt t="52200" x="6323013" y="2973388"/>
          <p14:tracePt t="52239" x="6313488" y="2965450"/>
          <p14:tracePt t="52250" x="6303963" y="2965450"/>
          <p14:tracePt t="52263" x="6303963" y="2955925"/>
          <p14:tracePt t="52868" x="6303963" y="2946400"/>
          <p14:tracePt t="52893" x="6296025" y="2946400"/>
          <p14:tracePt t="52919" x="6296025" y="2938463"/>
          <p14:tracePt t="53132" x="6296025" y="2928938"/>
          <p14:tracePt t="53208" x="6296025" y="2919413"/>
          <p14:tracePt t="53913" x="6286500" y="2919413"/>
          <p14:tracePt t="55397" x="6286500" y="2911475"/>
          <p14:tracePt t="55461" x="6286500" y="2901950"/>
          <p14:tracePt t="55687" x="6286500" y="2894013"/>
          <p14:tracePt t="55925" x="6286500" y="2901950"/>
          <p14:tracePt t="55963" x="6286500" y="2911475"/>
          <p14:tracePt t="56253" x="6296025" y="2911475"/>
          <p14:tracePt t="57222" x="6296025" y="2919413"/>
          <p14:tracePt t="57260" x="6296025" y="2928938"/>
          <p14:tracePt t="57285" x="6286500" y="2928938"/>
          <p14:tracePt t="57311" x="6276975" y="2928938"/>
          <p14:tracePt t="57323" x="6269038" y="2911475"/>
          <p14:tracePt t="57336" x="6269038" y="2884488"/>
          <p14:tracePt t="57348" x="6259513" y="2847975"/>
          <p14:tracePt t="57361" x="6259513" y="2795588"/>
          <p14:tracePt t="57374" x="6259513" y="2759075"/>
          <p14:tracePt t="57387" x="6259513" y="2732088"/>
          <p14:tracePt t="57403" x="6259513" y="2705100"/>
          <p14:tracePt t="57419" x="6259513" y="2697163"/>
          <p14:tracePt t="57436" x="6269038" y="2670175"/>
          <p14:tracePt t="57452" x="6276975" y="2660650"/>
          <p14:tracePt t="57469" x="6296025" y="2660650"/>
          <p14:tracePt t="57486" x="6313488" y="2660650"/>
          <p14:tracePt t="57503" x="6323013" y="2660650"/>
          <p14:tracePt t="57520" x="6340475" y="2660650"/>
          <p14:tracePt t="57537" x="6367463" y="2660650"/>
          <p14:tracePt t="57553" x="6384925" y="2660650"/>
          <p14:tracePt t="57570" x="6411913" y="2687638"/>
          <p14:tracePt t="57587" x="6446838" y="2786063"/>
          <p14:tracePt t="57604" x="6446838" y="2847975"/>
          <p14:tracePt t="57620" x="6446838" y="2874963"/>
          <p14:tracePt t="57637" x="6446838" y="2919413"/>
          <p14:tracePt t="57654" x="6446838" y="2938463"/>
          <p14:tracePt t="57670" x="6438900" y="2955925"/>
          <p14:tracePt t="57688" x="6411913" y="2973388"/>
          <p14:tracePt t="57704" x="6402388" y="2982913"/>
          <p14:tracePt t="57721" x="6394450" y="2982913"/>
          <p14:tracePt t="57738" x="6348413" y="2990850"/>
          <p14:tracePt t="57754" x="6330950" y="2990850"/>
          <p14:tracePt t="57771" x="6323013" y="2990850"/>
          <p14:tracePt t="57788" x="6303963" y="2990850"/>
          <p14:tracePt t="57821" x="6296025" y="2982913"/>
          <p14:tracePt t="57839" x="6296025" y="2965450"/>
          <p14:tracePt t="57855" x="6296025" y="2955925"/>
          <p14:tracePt t="57872" x="6296025" y="2938463"/>
          <p14:tracePt t="57888" x="6330950" y="2894013"/>
          <p14:tracePt t="57905" x="6340475" y="2884488"/>
          <p14:tracePt t="57922" x="6348413" y="2867025"/>
          <p14:tracePt t="57939" x="6367463" y="2867025"/>
          <p14:tracePt t="58016" x="6375400" y="2867025"/>
          <p14:tracePt t="58229" x="6367463" y="2867025"/>
          <p14:tracePt t="58569" x="6411913" y="2867025"/>
          <p14:tracePt t="58796" x="6402388" y="2867025"/>
          <p14:tracePt t="58808" x="6394450" y="2867025"/>
          <p14:tracePt t="58822" x="6394450" y="2874963"/>
          <p14:tracePt t="58833" x="6375400" y="2874963"/>
          <p14:tracePt t="58847" x="6367463" y="2884488"/>
          <p14:tracePt t="58861" x="6357938" y="2884488"/>
          <p14:tracePt t="58884" x="6348413" y="2884488"/>
          <p14:tracePt t="58909" x="6340475" y="2884488"/>
          <p14:tracePt t="59010" x="6330950" y="2894013"/>
          <p14:tracePt t="59111" x="6323013" y="2894013"/>
          <p14:tracePt t="59161" x="6323013" y="2901950"/>
          <p14:tracePt t="59224" x="6313488" y="2901950"/>
          <p14:tracePt t="59237" x="6313488" y="2911475"/>
          <p14:tracePt t="59262" x="6303963" y="2911475"/>
          <p14:tracePt t="59275" x="6303963" y="2919413"/>
          <p14:tracePt t="59299" x="6296025" y="2919413"/>
          <p14:tracePt t="59312" x="6286500" y="2928938"/>
          <p14:tracePt t="59337" x="6276975" y="2928938"/>
          <p14:tracePt t="59362" x="6269038" y="2938463"/>
          <p14:tracePt t="59375" x="6259513" y="2938463"/>
          <p14:tracePt t="59450" x="6251575" y="2938463"/>
          <p14:tracePt t="59702" x="6251575" y="2928938"/>
          <p14:tracePt t="59803" x="6259513" y="2928938"/>
          <p14:tracePt t="59828" x="6269038" y="2928938"/>
          <p14:tracePt t="59865" x="6276975" y="2928938"/>
          <p14:tracePt t="59917" x="6286500" y="2928938"/>
          <p14:tracePt t="60004" x="6296025" y="2928938"/>
          <p14:tracePt t="60482" x="6296025" y="2919413"/>
          <p14:tracePt t="60520" x="6296025" y="2911475"/>
          <p14:tracePt t="60545" x="6296025" y="2901950"/>
          <p14:tracePt t="60586" x="6296025" y="2894013"/>
          <p14:tracePt t="60721" x="6303963" y="2894013"/>
          <p14:tracePt t="60734" x="6340475" y="2894013"/>
          <p14:tracePt t="60746" x="6394450" y="2901950"/>
          <p14:tracePt t="60759" x="6510338" y="2911475"/>
          <p14:tracePt t="60773" x="6634163" y="2911475"/>
          <p14:tracePt t="60786" x="6715125" y="2911475"/>
          <p14:tracePt t="60802" x="6777038" y="2911475"/>
          <p14:tracePt t="60821" x="6956425" y="2911475"/>
          <p14:tracePt t="60836" x="7000875" y="2911475"/>
          <p14:tracePt t="60853" x="7037388" y="2911475"/>
          <p14:tracePt t="60871" x="7161213" y="2911475"/>
          <p14:tracePt t="60888" x="7232650" y="2911475"/>
          <p14:tracePt t="60903" x="7277100" y="2901950"/>
          <p14:tracePt t="60921" x="7385050" y="2884488"/>
          <p14:tracePt t="60937" x="7446963" y="2874963"/>
          <p14:tracePt t="60953" x="7491413" y="2857500"/>
          <p14:tracePt t="60971" x="7545388" y="2847975"/>
          <p14:tracePt t="60987" x="7545388" y="2840038"/>
          <p14:tracePt t="61004" x="7554913" y="2840038"/>
          <p14:tracePt t="61022" x="7572375" y="2822575"/>
          <p14:tracePt t="61037" x="7589838" y="2822575"/>
          <p14:tracePt t="61054" x="7616825" y="2813050"/>
          <p14:tracePt t="61073" x="7732713" y="2776538"/>
          <p14:tracePt t="61087" x="7777163" y="2759075"/>
          <p14:tracePt t="61104" x="7804150" y="2759075"/>
          <p14:tracePt t="61122" x="7867650" y="2732088"/>
          <p14:tracePt t="61138" x="7894638" y="2724150"/>
          <p14:tracePt t="61155" x="7920038" y="2724150"/>
          <p14:tracePt t="61173" x="7939088" y="2724150"/>
          <p14:tracePt t="61188" x="7947025" y="2724150"/>
          <p14:tracePt t="62156" x="7939088" y="2724150"/>
          <p14:tracePt t="62169" x="7929563" y="2741613"/>
          <p14:tracePt t="62184" x="7885113" y="2847975"/>
          <p14:tracePt t="62194" x="7813675" y="3062288"/>
          <p14:tracePt t="62210" x="7688263" y="3473450"/>
          <p14:tracePt t="62226" x="7608888" y="3697288"/>
          <p14:tracePt t="62244" x="7466013" y="4125913"/>
          <p14:tracePt t="62260" x="7402513" y="4276725"/>
          <p14:tracePt t="62276" x="7358063" y="4429125"/>
          <p14:tracePt t="62295" x="7259638" y="4795838"/>
          <p14:tracePt t="62310" x="7232650" y="4894263"/>
          <p14:tracePt t="62327" x="7188200" y="5000625"/>
          <p14:tracePt t="62344" x="7134225" y="5153025"/>
          <p14:tracePt t="62360" x="7108825" y="5197475"/>
          <p14:tracePt t="62377" x="7089775" y="5241925"/>
          <p14:tracePt t="62395" x="7062788" y="5348288"/>
          <p14:tracePt t="62411" x="7062788" y="5375275"/>
          <p14:tracePt t="62427" x="7054850" y="5394325"/>
          <p14:tracePt t="62445" x="7045325" y="5419725"/>
          <p14:tracePt t="62461" x="7037388" y="5438775"/>
          <p14:tracePt t="62496" x="7037388" y="5446713"/>
          <p14:tracePt t="62511" x="7037388" y="5456238"/>
          <p14:tracePt t="62528" x="7037388" y="5465763"/>
          <p14:tracePt t="62546" x="7037388" y="5473700"/>
          <p14:tracePt t="62697" x="7037388" y="5456238"/>
          <p14:tracePt t="62710" x="7037388" y="5446713"/>
          <p14:tracePt t="62723" x="7037388" y="5438775"/>
          <p14:tracePt t="62735" x="7037388" y="5429250"/>
          <p14:tracePt t="62749" x="7045325" y="5419725"/>
          <p14:tracePt t="62762" x="7045325" y="5411788"/>
          <p14:tracePt t="62779" x="7045325" y="5402263"/>
          <p14:tracePt t="62797" x="7045325" y="5384800"/>
          <p14:tracePt t="62813" x="7054850" y="5375275"/>
          <p14:tracePt t="62830" x="7054850" y="5367338"/>
          <p14:tracePt t="62848" x="7062788" y="5340350"/>
          <p14:tracePt t="62863" x="7062788" y="5330825"/>
          <p14:tracePt t="62879" x="7062788" y="5313363"/>
          <p14:tracePt t="62898" x="7072313" y="5303838"/>
          <p14:tracePt t="62913" x="7081838" y="5286375"/>
          <p14:tracePt t="62930" x="7081838" y="5276850"/>
          <p14:tracePt t="62948" x="7099300" y="5251450"/>
          <p14:tracePt t="62979" x="7099300" y="5232400"/>
          <p14:tracePt t="62999" x="7108825" y="5214938"/>
          <p14:tracePt t="63014" x="7108825" y="5205413"/>
          <p14:tracePt t="63030" x="7116763" y="5197475"/>
          <p14:tracePt t="63047" x="7116763" y="5187950"/>
          <p14:tracePt t="63064" x="7126288" y="5170488"/>
          <p14:tracePt t="63089" x="7134225" y="5160963"/>
          <p14:tracePt t="63113" x="7134225" y="5153025"/>
          <p14:tracePt t="63126" x="7143750" y="5153025"/>
          <p14:tracePt t="63151" x="7143750" y="5143500"/>
          <p14:tracePt t="63163" x="7153275" y="5143500"/>
          <p14:tracePt t="63189" x="7153275" y="5133975"/>
          <p14:tracePt t="63251" x="7161213" y="5126038"/>
          <p14:tracePt t="63278" x="7161213" y="5116513"/>
          <p14:tracePt t="63352" x="7161213" y="5108575"/>
          <p14:tracePt t="63378" x="7170738" y="5108575"/>
          <p14:tracePt t="63465" x="7170738" y="5099050"/>
          <p14:tracePt t="63504" x="7170738" y="5089525"/>
          <p14:tracePt t="63755" x="7170738" y="5081588"/>
          <p14:tracePt t="63957" x="7170738" y="5072063"/>
          <p14:tracePt t="64095" x="7170738" y="5062538"/>
          <p14:tracePt t="64524" x="7170738" y="5072063"/>
          <p14:tracePt t="64611" x="7170738" y="5081588"/>
          <p14:tracePt t="64738" x="7170738" y="5089525"/>
          <p14:tracePt t="66763" x="7170738" y="5099050"/>
          <p14:tracePt t="69809" x="7170738" y="5089525"/>
          <p14:tracePt t="69859" x="7170738" y="5081588"/>
          <p14:tracePt t="69910" x="7170738" y="5072063"/>
          <p14:tracePt t="69972" x="7170738" y="5062538"/>
          <p14:tracePt t="69985" x="7170738" y="5054600"/>
          <p14:tracePt t="70009" x="7170738" y="5045075"/>
          <p14:tracePt t="70035" x="7170738" y="5027613"/>
          <p14:tracePt t="70047" x="7170738" y="5018088"/>
          <p14:tracePt t="70060" x="7170738" y="5010150"/>
          <p14:tracePt t="70073" x="7170738" y="4991100"/>
          <p14:tracePt t="70085" x="7180263" y="4965700"/>
          <p14:tracePt t="70099" x="7188200" y="4938713"/>
          <p14:tracePt t="70116" x="7197725" y="4902200"/>
          <p14:tracePt t="70134" x="7224713" y="4830763"/>
          <p14:tracePt t="70149" x="7232650" y="4813300"/>
          <p14:tracePt t="70165" x="7232650" y="4786313"/>
          <p14:tracePt t="70184" x="7251700" y="4751388"/>
          <p14:tracePt t="70199" x="7259638" y="4732338"/>
          <p14:tracePt t="70216" x="7277100" y="4705350"/>
          <p14:tracePt t="70234" x="7286625" y="4652963"/>
          <p14:tracePt t="70249" x="7296150" y="4633913"/>
          <p14:tracePt t="70266" x="7304088" y="4616450"/>
          <p14:tracePt t="70284" x="7304088" y="4608513"/>
          <p14:tracePt t="70300" x="7304088" y="4589463"/>
          <p14:tracePt t="70332" x="7313613" y="4589463"/>
          <p14:tracePt t="70350" x="7313613" y="4581525"/>
          <p14:tracePt t="70366" x="7313613" y="4572000"/>
          <p14:tracePt t="70626" x="7313613" y="4581525"/>
          <p14:tracePt t="71873" x="7304088" y="4581525"/>
          <p14:tracePt t="72540" x="7296150" y="4581525"/>
          <p14:tracePt t="72703" x="7296150" y="4572000"/>
          <p14:tracePt t="72731" x="7296150" y="4562475"/>
          <p14:tracePt t="72754" x="7296150" y="4554538"/>
          <p14:tracePt t="72766" x="7296150" y="4545013"/>
          <p14:tracePt t="72779" x="7296150" y="4527550"/>
          <p14:tracePt t="72792" x="7296150" y="4518025"/>
          <p14:tracePt t="72804" x="7296150" y="4491038"/>
          <p14:tracePt t="72816" x="7296150" y="4473575"/>
          <p14:tracePt t="72830" x="7296150" y="4465638"/>
          <p14:tracePt t="72845" x="7296150" y="4446588"/>
          <p14:tracePt t="72862" x="7296150" y="4438650"/>
          <p14:tracePt t="72879" x="7296150" y="4402138"/>
          <p14:tracePt t="72896" x="7304088" y="4384675"/>
          <p14:tracePt t="72912" x="7313613" y="4357688"/>
          <p14:tracePt t="72929" x="7323138" y="4295775"/>
          <p14:tracePt t="72946" x="7323138" y="4268788"/>
          <p14:tracePt t="72962" x="7331075" y="4251325"/>
          <p14:tracePt t="72980" x="7348538" y="4224338"/>
          <p14:tracePt t="72996" x="7348538" y="4214813"/>
          <p14:tracePt t="73013" x="7358063" y="4205288"/>
          <p14:tracePt t="73029" x="7358063" y="4187825"/>
          <p14:tracePt t="73046" x="7367588" y="4170363"/>
          <p14:tracePt t="73063" x="7375525" y="4152900"/>
          <p14:tracePt t="73080" x="7385050" y="4098925"/>
          <p14:tracePt t="73097" x="7394575" y="4098925"/>
          <p14:tracePt t="73113" x="7394575" y="4081463"/>
          <p14:tracePt t="73130" x="7394575" y="4071938"/>
          <p14:tracePt t="73147" x="7402513" y="4071938"/>
          <p14:tracePt t="73164" x="7402513" y="4062413"/>
          <p14:tracePt t="73180" x="7412038" y="4062413"/>
          <p14:tracePt t="73396" x="7412038" y="4071938"/>
          <p14:tracePt t="73912" x="7412038" y="4062413"/>
          <p14:tracePt t="73987" x="7412038" y="4054475"/>
          <p14:tracePt t="74088" x="7412038" y="4044950"/>
          <p14:tracePt t="74163" x="7412038" y="4037013"/>
          <p14:tracePt t="74189" x="7419975" y="4027488"/>
          <p14:tracePt t="74214" x="7419975" y="4017963"/>
          <p14:tracePt t="74240" x="7419975" y="4010025"/>
          <p14:tracePt t="74264" x="7429500" y="3990975"/>
          <p14:tracePt t="74277" x="7439025" y="3973513"/>
          <p14:tracePt t="74290" x="7439025" y="3956050"/>
          <p14:tracePt t="74303" x="7446963" y="3919538"/>
          <p14:tracePt t="74320" x="7446963" y="3884613"/>
          <p14:tracePt t="74338" x="7473950" y="3822700"/>
          <p14:tracePt t="74354" x="7483475" y="3803650"/>
          <p14:tracePt t="74370" x="7483475" y="3786188"/>
          <p14:tracePt t="74387" x="7500938" y="3759200"/>
          <p14:tracePt t="74403" x="7537450" y="3660775"/>
          <p14:tracePt t="74420" x="7537450" y="3633788"/>
          <p14:tracePt t="74437" x="7545388" y="3625850"/>
          <p14:tracePt t="74453" x="7554913" y="3608388"/>
          <p14:tracePt t="74470" x="7554913" y="3598863"/>
          <p14:tracePt t="74487" x="7562850" y="3598863"/>
          <p14:tracePt t="74504" x="7562850" y="3589338"/>
          <p14:tracePt t="75208" x="7562850" y="3598863"/>
          <p14:tracePt t="75674" x="7562850" y="3608388"/>
          <p14:tracePt t="75699" x="7562850" y="3616325"/>
          <p14:tracePt t="77359" x="7554913" y="3616325"/>
          <p14:tracePt t="77498" x="7545388" y="3616325"/>
          <p14:tracePt t="77585" x="7537450" y="3616325"/>
          <p14:tracePt t="77900" x="7527925" y="3616325"/>
          <p14:tracePt t="78089" x="7527925" y="3625850"/>
          <p14:tracePt t="78126" x="7518400" y="3643313"/>
          <p14:tracePt t="78139" x="7510463" y="3660775"/>
          <p14:tracePt t="78151" x="7483475" y="3679825"/>
          <p14:tracePt t="78164" x="7439025" y="3732213"/>
          <p14:tracePt t="78177" x="7385050" y="3803650"/>
          <p14:tracePt t="78190" x="7331075" y="3857625"/>
          <p14:tracePt t="78205" x="7269163" y="3911600"/>
          <p14:tracePt t="78222" x="7232650" y="3956050"/>
          <p14:tracePt t="78239" x="7116763" y="4044950"/>
          <p14:tracePt t="78255" x="7072313" y="4081463"/>
          <p14:tracePt t="78272" x="7037388" y="4108450"/>
          <p14:tracePt t="78289" x="6973888" y="4143375"/>
          <p14:tracePt t="78305" x="6946900" y="4152900"/>
          <p14:tracePt t="78322" x="6919913" y="4152900"/>
          <p14:tracePt t="78340" x="6894513" y="4152900"/>
          <p14:tracePt t="78356" x="6875463" y="4152900"/>
          <p14:tracePt t="78373" x="6875463" y="4143375"/>
          <p14:tracePt t="78390" x="6875463" y="4081463"/>
          <p14:tracePt t="78407" x="6875463" y="4027488"/>
          <p14:tracePt t="78423" x="6875463" y="3973513"/>
          <p14:tracePt t="78440" x="6956425" y="3714750"/>
          <p14:tracePt t="78456" x="6983413" y="3625850"/>
          <p14:tracePt t="78473" x="7027863" y="3554413"/>
          <p14:tracePt t="78490" x="7099300" y="3402013"/>
          <p14:tracePt t="78507" x="7170738" y="3313113"/>
          <p14:tracePt t="78524" x="7259638" y="3241675"/>
          <p14:tracePt t="78540" x="7456488" y="3133725"/>
          <p14:tracePt t="78557" x="7804150" y="2982913"/>
          <p14:tracePt t="78574" x="7947025" y="2901950"/>
          <p14:tracePt t="78591" x="8402638" y="2687638"/>
          <p14:tracePt t="78607" x="8491538" y="2660650"/>
          <p14:tracePt t="78624" x="8589963" y="2625725"/>
          <p14:tracePt t="78642" x="8715375" y="2581275"/>
          <p14:tracePt t="78658" x="8732838" y="2562225"/>
          <p14:tracePt t="78674" x="8742363" y="2562225"/>
          <p14:tracePt t="78780" x="8742363" y="2616200"/>
          <p14:tracePt t="78793" x="8732838" y="2687638"/>
          <p14:tracePt t="78806" x="8715375" y="2768600"/>
          <p14:tracePt t="78818" x="8680450" y="2867025"/>
          <p14:tracePt t="78831" x="8634413" y="2982913"/>
          <p14:tracePt t="78844" x="8582025" y="3089275"/>
          <p14:tracePt t="78858" x="8545513" y="3170238"/>
          <p14:tracePt t="78875" x="8501063" y="3241675"/>
          <p14:tracePt t="78893" x="8394700" y="3419475"/>
          <p14:tracePt t="78909" x="8331200" y="3500438"/>
          <p14:tracePt t="78925" x="8277225" y="3571875"/>
          <p14:tracePt t="78943" x="8170863" y="3697288"/>
          <p14:tracePt t="78959" x="8134350" y="3759200"/>
          <p14:tracePt t="78976" x="8089900" y="3803650"/>
          <p14:tracePt t="78994" x="8037513" y="3867150"/>
          <p14:tracePt t="79009" x="8001000" y="3894138"/>
          <p14:tracePt t="79026" x="7983538" y="3902075"/>
          <p14:tracePt t="79044" x="7956550" y="3929063"/>
          <p14:tracePt t="79059" x="7947025" y="3938588"/>
          <p14:tracePt t="79076" x="7939088" y="3938588"/>
          <p14:tracePt t="79094" x="7929563" y="3946525"/>
          <p14:tracePt t="79110" x="7929563" y="3956050"/>
          <p14:tracePt t="79145" x="7912100" y="3956050"/>
          <p14:tracePt t="79176" x="7912100" y="3965575"/>
          <p14:tracePt t="79198" x="7902575" y="3965575"/>
          <p14:tracePt t="79233" x="7894638" y="3965575"/>
          <p14:tracePt t="79259" x="7894638" y="3973513"/>
          <p14:tracePt t="79271" x="7885113" y="3973513"/>
          <p14:tracePt t="79284" x="7875588" y="3973513"/>
          <p14:tracePt t="79309" x="7867650" y="3973513"/>
          <p14:tracePt t="79322" x="7858125" y="3973513"/>
          <p14:tracePt t="79333" x="7848600" y="3973513"/>
          <p14:tracePt t="79348" x="7831138" y="3983038"/>
          <p14:tracePt t="79371" x="7823200" y="3990975"/>
          <p14:tracePt t="79385" x="7813675" y="3990975"/>
          <p14:tracePt t="79409" x="7796213" y="3990975"/>
          <p14:tracePt t="79435" x="7786688" y="3990975"/>
          <p14:tracePt t="79473" x="7777163" y="3990975"/>
          <p14:tracePt t="79485" x="7769225" y="3990975"/>
          <p14:tracePt t="79787" x="7759700" y="3990975"/>
          <p14:tracePt t="80617" x="7759700" y="3983038"/>
          <p14:tracePt t="80655" x="7759700" y="3973513"/>
          <p14:tracePt t="80693" x="7759700" y="3965575"/>
          <p14:tracePt t="80731" x="7759700" y="3956050"/>
          <p14:tracePt t="80756" x="7759700" y="3946525"/>
          <p14:tracePt t="80768" x="7759700" y="3938588"/>
          <p14:tracePt t="80806" x="7759700" y="3929063"/>
          <p14:tracePt t="80881" x="7759700" y="3919538"/>
          <p14:tracePt t="81007" x="7759700" y="3911600"/>
          <p14:tracePt t="81084" x="7759700" y="3902075"/>
          <p14:tracePt t="81184" x="7759700" y="3894138"/>
          <p14:tracePt t="81360" x="7759700" y="3884613"/>
          <p14:tracePt t="81511" x="7769225" y="3884613"/>
          <p14:tracePt t="81574" x="7769225" y="3875088"/>
          <p14:tracePt t="81661" x="7777163" y="3875088"/>
          <p14:tracePt t="82530" x="7777163" y="3884613"/>
          <p14:tracePt t="82958" x="7777163" y="3894138"/>
          <p14:tracePt t="82983" x="7777163" y="3902075"/>
          <p14:tracePt t="83877" x="7769225" y="3902075"/>
          <p14:tracePt t="83914" x="7759700" y="3902075"/>
          <p14:tracePt t="83953" x="7751763" y="3902075"/>
          <p14:tracePt t="83965" x="7742238" y="3902075"/>
          <p14:tracePt t="83977" x="7724775" y="3911600"/>
          <p14:tracePt t="83989" x="7705725" y="3919538"/>
          <p14:tracePt t="84004" x="7661275" y="3929063"/>
          <p14:tracePt t="84017" x="7626350" y="3938588"/>
          <p14:tracePt t="84034" x="7572375" y="3946525"/>
          <p14:tracePt t="84051" x="7500938" y="3965575"/>
          <p14:tracePt t="84068" x="7483475" y="3965575"/>
          <p14:tracePt t="84084" x="7456488" y="3973513"/>
          <p14:tracePt t="84102" x="7439025" y="3973513"/>
          <p14:tracePt t="84118" x="7419975" y="3973513"/>
          <p14:tracePt t="84155" x="7412038" y="3973513"/>
          <p14:tracePt t="84216" x="7402513" y="3973513"/>
          <p14:tracePt t="84619" x="7402513" y="3965575"/>
          <p14:tracePt t="84782" x="7402513" y="3973513"/>
          <p14:tracePt t="84807" x="7402513" y="3990975"/>
          <p14:tracePt t="84821" x="7394575" y="4010025"/>
          <p14:tracePt t="84833" x="7358063" y="4044950"/>
          <p14:tracePt t="84845" x="7304088" y="4098925"/>
          <p14:tracePt t="84858" x="7242175" y="4170363"/>
          <p14:tracePt t="84872" x="7197725" y="4224338"/>
          <p14:tracePt t="84888" x="7153275" y="4259263"/>
          <p14:tracePt t="84907" x="7062788" y="4348163"/>
          <p14:tracePt t="84922" x="7010400" y="4394200"/>
          <p14:tracePt t="84939" x="6946900" y="4446588"/>
          <p14:tracePt t="84957" x="6858000" y="4545013"/>
          <p14:tracePt t="84972" x="6823075" y="4581525"/>
          <p14:tracePt t="84989" x="6777038" y="4616450"/>
          <p14:tracePt t="85008" x="6680200" y="4687888"/>
          <p14:tracePt t="85022" x="6661150" y="4687888"/>
          <p14:tracePt t="85039" x="6634163" y="4687888"/>
          <p14:tracePt t="85058" x="6626225" y="4687888"/>
          <p14:tracePt t="85073" x="6608763" y="4687888"/>
          <p14:tracePt t="85110" x="6599238" y="4687888"/>
          <p14:tracePt t="85161" x="6589713" y="4687888"/>
          <p14:tracePt t="85198" x="6589713" y="4679950"/>
          <p14:tracePt t="85237" x="6589713" y="4670425"/>
          <p14:tracePt t="85261" x="6589713" y="4660900"/>
          <p14:tracePt t="85424" x="6581775" y="4660900"/>
          <p14:tracePt t="85462" x="6572250" y="4660900"/>
          <p14:tracePt t="85588" x="6572250" y="4652963"/>
          <p14:tracePt t="85651" x="6572250" y="4643438"/>
          <p14:tracePt t="85740" x="6572250" y="4633913"/>
          <p14:tracePt t="85765" x="6581775" y="4633913"/>
          <p14:tracePt t="85790" x="6589713" y="4633913"/>
          <p14:tracePt t="85805" x="6589713" y="4625975"/>
          <p14:tracePt t="85826" x="6599238" y="4625975"/>
          <p14:tracePt t="85839" x="6608763" y="4616450"/>
          <p14:tracePt t="85853" x="6626225" y="4608513"/>
          <p14:tracePt t="85868" x="6643688" y="4581525"/>
          <p14:tracePt t="85880" x="6680200" y="4562475"/>
          <p14:tracePt t="85894" x="6697663" y="4537075"/>
          <p14:tracePt t="85910" x="6732588" y="4518025"/>
          <p14:tracePt t="85927" x="6786563" y="4456113"/>
          <p14:tracePt t="85943" x="6813550" y="4429125"/>
          <p14:tracePt t="85960" x="6867525" y="4375150"/>
          <p14:tracePt t="85977" x="6965950" y="4241800"/>
          <p14:tracePt t="85994" x="6991350" y="4205288"/>
          <p14:tracePt t="86010" x="7010400" y="4170363"/>
          <p14:tracePt t="86027" x="7062788" y="4098925"/>
          <p14:tracePt t="86044" x="7072313" y="4071938"/>
          <p14:tracePt t="86061" x="7081838" y="4044950"/>
          <p14:tracePt t="86078" x="7099300" y="4010025"/>
          <p14:tracePt t="86094" x="7108825" y="4000500"/>
          <p14:tracePt t="86112" x="7116763" y="3973513"/>
          <p14:tracePt t="86128" x="7116763" y="3956050"/>
          <p14:tracePt t="86145" x="7126288" y="3946525"/>
          <p14:tracePt t="86178" x="7153275" y="3946525"/>
          <p14:tracePt t="86406" x="7143750" y="3946525"/>
          <p14:tracePt t="86419" x="7134225" y="3956050"/>
          <p14:tracePt t="86432" x="7116763" y="3973513"/>
          <p14:tracePt t="86446" x="7099300" y="4000500"/>
          <p14:tracePt t="86463" x="7062788" y="4027488"/>
          <p14:tracePt t="86481" x="6973888" y="4108450"/>
          <p14:tracePt t="86496" x="6929438" y="4152900"/>
          <p14:tracePt t="86513" x="6867525" y="4197350"/>
          <p14:tracePt t="86531" x="6751638" y="4276725"/>
          <p14:tracePt t="86546" x="6705600" y="4313238"/>
          <p14:tracePt t="86563" x="6661150" y="4348163"/>
          <p14:tracePt t="86582" x="6599238" y="4411663"/>
          <p14:tracePt t="86597" x="6554788" y="4446588"/>
          <p14:tracePt t="86614" x="6500813" y="4491038"/>
          <p14:tracePt t="86632" x="6394450" y="4562475"/>
          <p14:tracePt t="86647" x="6348413" y="4598988"/>
          <p14:tracePt t="86664" x="6313488" y="4616450"/>
          <p14:tracePt t="86682" x="6215063" y="4679950"/>
          <p14:tracePt t="86698" x="6170613" y="4687888"/>
          <p14:tracePt t="86714" x="6143625" y="4714875"/>
          <p14:tracePt t="86732" x="6099175" y="4732338"/>
          <p14:tracePt t="86748" x="6089650" y="4751388"/>
          <p14:tracePt t="86764" x="6081713" y="4751388"/>
          <p14:tracePt t="86783" x="6054725" y="4768850"/>
          <p14:tracePt t="86798" x="6045200" y="4768850"/>
          <p14:tracePt t="86815" x="6027738" y="4768850"/>
          <p14:tracePt t="86835" x="6018213" y="4776788"/>
          <p14:tracePt t="86859" x="6000750" y="4786313"/>
          <p14:tracePt t="86872" x="6000750" y="4795838"/>
          <p14:tracePt t="86897" x="5991225" y="4795838"/>
          <p14:tracePt t="86922" x="5991225" y="4803775"/>
          <p14:tracePt t="86959" x="5983288" y="4803775"/>
          <p14:tracePt t="86985" x="5983288" y="4813300"/>
          <p14:tracePt t="87137" x="5991225" y="4813300"/>
          <p14:tracePt t="87148" x="6000750" y="4813300"/>
          <p14:tracePt t="87161" x="6018213" y="4795838"/>
          <p14:tracePt t="87174" x="6027738" y="4795838"/>
          <p14:tracePt t="87186" x="6045200" y="4776788"/>
          <p14:tracePt t="87200" x="6054725" y="4768850"/>
          <p14:tracePt t="87217" x="6062663" y="4751388"/>
          <p14:tracePt t="87235" x="6081713" y="4732338"/>
          <p14:tracePt t="87250" x="6089650" y="4732338"/>
          <p14:tracePt t="87267" x="6099175" y="4714875"/>
          <p14:tracePt t="87286" x="6108700" y="4705350"/>
          <p14:tracePt t="87318" x="6126163" y="4705350"/>
          <p14:tracePt t="87336" x="6143625" y="4687888"/>
          <p14:tracePt t="87350" x="6161088" y="4687888"/>
          <p14:tracePt t="87367" x="6170613" y="4679950"/>
          <p14:tracePt t="87386" x="6205538" y="4670425"/>
          <p14:tracePt t="87401" x="6215063" y="4660900"/>
          <p14:tracePt t="87418" x="6215063" y="4652963"/>
          <p14:tracePt t="87434" x="6232525" y="4652963"/>
          <p14:tracePt t="87451" x="6251575" y="4633913"/>
          <p14:tracePt t="87468" x="6269038" y="4633913"/>
          <p14:tracePt t="87487" x="6296025" y="4608513"/>
          <p14:tracePt t="87501" x="6323013" y="4598988"/>
          <p14:tracePt t="87518" x="6340475" y="4589463"/>
          <p14:tracePt t="87535" x="6357938" y="4572000"/>
          <p14:tracePt t="87552" x="6402388" y="4554538"/>
          <p14:tracePt t="87569" x="6419850" y="4527550"/>
          <p14:tracePt t="87585" x="6429375" y="4518025"/>
          <p14:tracePt t="87602" x="6456363" y="4510088"/>
          <p14:tracePt t="87619" x="6465888" y="4500563"/>
          <p14:tracePt t="87638" x="6473825" y="4491038"/>
          <p14:tracePt t="87652" x="6483350" y="4483100"/>
          <p14:tracePt t="87669" x="6491288" y="4483100"/>
          <p14:tracePt t="87828" x="6491288" y="4491038"/>
          <p14:tracePt t="87841" x="6483350" y="4491038"/>
          <p14:tracePt t="87853" x="6473825" y="4510088"/>
          <p14:tracePt t="87865" x="6456363" y="4518025"/>
          <p14:tracePt t="87878" x="6446838" y="4537075"/>
          <p14:tracePt t="87891" x="6438900" y="4545013"/>
          <p14:tracePt t="87904" x="6429375" y="4554538"/>
          <p14:tracePt t="87920" x="6419850" y="4554538"/>
          <p14:tracePt t="87937" x="6411913" y="4562475"/>
          <p14:tracePt t="87953" x="6394450" y="4581525"/>
          <p14:tracePt t="87970" x="6384925" y="4589463"/>
          <p14:tracePt t="87987" x="6367463" y="4598988"/>
          <p14:tracePt t="88004" x="6313488" y="4625975"/>
          <p14:tracePt t="88020" x="6296025" y="4633913"/>
          <p14:tracePt t="88037" x="6269038" y="4643438"/>
          <p14:tracePt t="88054" x="6224588" y="4679950"/>
          <p14:tracePt t="88070" x="6188075" y="4705350"/>
          <p14:tracePt t="88088" x="6143625" y="4724400"/>
          <p14:tracePt t="88104" x="6072188" y="4776788"/>
          <p14:tracePt t="88121" x="6045200" y="4786313"/>
          <p14:tracePt t="88138" x="6010275" y="4813300"/>
          <p14:tracePt t="88154" x="5938838" y="4848225"/>
          <p14:tracePt t="88171" x="5911850" y="4867275"/>
          <p14:tracePt t="88188" x="5894388" y="4884738"/>
          <p14:tracePt t="88205" x="5848350" y="4894263"/>
          <p14:tracePt t="88221" x="5848350" y="4902200"/>
          <p14:tracePt t="88238" x="5840413" y="4902200"/>
          <p14:tracePt t="88255" x="5822950" y="4911725"/>
          <p14:tracePt t="88294" x="5813425" y="4911725"/>
          <p14:tracePt t="88495" x="5822950" y="4911725"/>
          <p14:tracePt t="88507" x="5830888" y="4911725"/>
          <p14:tracePt t="88522" x="5840413" y="4911725"/>
          <p14:tracePt t="88545" x="5848350" y="4911725"/>
          <p14:tracePt t="88558" x="5857875" y="4911725"/>
          <p14:tracePt t="88570" x="5867400" y="4902200"/>
          <p14:tracePt t="88595" x="5875338" y="4902200"/>
          <p14:tracePt t="88621" x="5875338" y="4894263"/>
          <p14:tracePt t="88633" x="5884863" y="4894263"/>
          <p14:tracePt t="88671" x="5884863" y="4884738"/>
          <p14:tracePt t="88684" x="5894388" y="4884738"/>
          <p14:tracePt t="88771" x="5902325" y="4884738"/>
          <p14:tracePt t="88784" x="5902325" y="4875213"/>
          <p14:tracePt t="88822" x="5911850" y="4875213"/>
          <p14:tracePt t="88885" x="5911850" y="4867275"/>
          <p14:tracePt t="88910" x="5919788" y="4867275"/>
          <p14:tracePt t="88935" x="5929313" y="4857750"/>
          <p14:tracePt t="88948" x="5938838" y="4848225"/>
          <p14:tracePt t="88961" x="5956300" y="4840288"/>
          <p14:tracePt t="88975" x="5973763" y="4830763"/>
          <p14:tracePt t="88992" x="5991225" y="4822825"/>
          <p14:tracePt t="89010" x="6037263" y="4795838"/>
          <p14:tracePt t="89026" x="6062663" y="4786313"/>
          <p14:tracePt t="89042" x="6081713" y="4768850"/>
          <p14:tracePt t="89061" x="6116638" y="4759325"/>
          <p14:tracePt t="89076" x="6143625" y="4741863"/>
          <p14:tracePt t="89092" x="6180138" y="4732338"/>
          <p14:tracePt t="89110" x="6259513" y="4697413"/>
          <p14:tracePt t="89126" x="6286500" y="4679950"/>
          <p14:tracePt t="89143" x="6323013" y="4660900"/>
          <p14:tracePt t="89161" x="6384925" y="4616450"/>
          <p14:tracePt t="89176" x="6419850" y="4589463"/>
          <p14:tracePt t="89193" x="6483350" y="4554538"/>
          <p14:tracePt t="89212" x="6581775" y="4510088"/>
          <p14:tracePt t="89226" x="6608763" y="4483100"/>
          <p14:tracePt t="89244" x="6643688" y="4465638"/>
          <p14:tracePt t="89261" x="6724650" y="4411663"/>
          <p14:tracePt t="89277" x="6769100" y="4384675"/>
          <p14:tracePt t="89293" x="6813550" y="4348163"/>
          <p14:tracePt t="89312" x="6867525" y="4303713"/>
          <p14:tracePt t="89327" x="6894513" y="4276725"/>
          <p14:tracePt t="89344" x="6911975" y="4259263"/>
          <p14:tracePt t="89362" x="6956425" y="4214813"/>
          <p14:tracePt t="89377" x="6983413" y="4187825"/>
          <p14:tracePt t="89394" x="7010400" y="4170363"/>
          <p14:tracePt t="89413" x="7072313" y="4108450"/>
          <p14:tracePt t="89427" x="7089775" y="4089400"/>
          <p14:tracePt t="89444" x="7126288" y="4044950"/>
          <p14:tracePt t="89464" x="7180263" y="3983038"/>
          <p14:tracePt t="89478" x="7215188" y="3946525"/>
          <p14:tracePt t="89494" x="7251700" y="3911600"/>
          <p14:tracePt t="89513" x="7304088" y="3857625"/>
          <p14:tracePt t="89528" x="7323138" y="3840163"/>
          <p14:tracePt t="89544" x="7340600" y="3822700"/>
          <p14:tracePt t="89563" x="7375525" y="3759200"/>
          <p14:tracePt t="89578" x="7402513" y="3732213"/>
          <p14:tracePt t="89595" x="7419975" y="3705225"/>
          <p14:tracePt t="89614" x="7491413" y="3643313"/>
          <p14:tracePt t="89628" x="7510463" y="3616325"/>
          <p14:tracePt t="89645" x="7545388" y="3581400"/>
          <p14:tracePt t="89664" x="7589838" y="3517900"/>
          <p14:tracePt t="89679" x="7616825" y="3500438"/>
          <p14:tracePt t="89696" x="7626350" y="3465513"/>
          <p14:tracePt t="89714" x="7653338" y="3419475"/>
          <p14:tracePt t="89729" x="7661275" y="3402013"/>
          <p14:tracePt t="89746" x="7670800" y="3384550"/>
          <p14:tracePt t="89765" x="7688263" y="3357563"/>
          <p14:tracePt t="89780" x="7697788" y="3340100"/>
          <p14:tracePt t="89812" x="7705725" y="3330575"/>
          <p14:tracePt t="89829" x="7705725" y="3313113"/>
          <p14:tracePt t="89846" x="7715250" y="3313113"/>
          <p14:tracePt t="89865" x="7715250" y="3295650"/>
          <p14:tracePt t="90017" x="7705725" y="3303588"/>
          <p14:tracePt t="90030" x="7697788" y="3330575"/>
          <p14:tracePt t="90042" x="7697788" y="3340100"/>
          <p14:tracePt t="90055" x="7688263" y="3357563"/>
          <p14:tracePt t="90068" x="7680325" y="3375025"/>
          <p14:tracePt t="90081" x="7680325" y="3394075"/>
          <p14:tracePt t="90097" x="7670800" y="3419475"/>
          <p14:tracePt t="90114" x="7653338" y="3438525"/>
          <p14:tracePt t="90131" x="7599363" y="3509963"/>
          <p14:tracePt t="90147" x="7562850" y="3562350"/>
          <p14:tracePt t="90164" x="7510463" y="3616325"/>
          <p14:tracePt t="90181" x="7385050" y="3751263"/>
          <p14:tracePt t="90198" x="7313613" y="3840163"/>
          <p14:tracePt t="90215" x="7259638" y="3911600"/>
          <p14:tracePt t="90231" x="7126288" y="4044950"/>
          <p14:tracePt t="90248" x="7045325" y="4108450"/>
          <p14:tracePt t="90265" x="6983413" y="4187825"/>
          <p14:tracePt t="90282" x="6823075" y="4330700"/>
          <p14:tracePt t="90298" x="6742113" y="4394200"/>
          <p14:tracePt t="90315" x="6661150" y="4446588"/>
          <p14:tracePt t="90332" x="6518275" y="4554538"/>
          <p14:tracePt t="90349" x="6429375" y="4608513"/>
          <p14:tracePt t="90365" x="6384925" y="4633913"/>
          <p14:tracePt t="90382" x="6313488" y="4670425"/>
          <p14:tracePt t="90399" x="6269038" y="4697413"/>
          <p14:tracePt t="90416" x="6242050" y="4714875"/>
          <p14:tracePt t="90433" x="6161088" y="4741863"/>
          <p14:tracePt t="90450" x="6134100" y="4751388"/>
          <p14:tracePt t="90466" x="6116638" y="4759325"/>
          <p14:tracePt t="90483" x="6099175" y="4768850"/>
          <p14:tracePt t="90647" x="6108700" y="4768850"/>
          <p14:tracePt t="90659" x="6126163" y="4768850"/>
          <p14:tracePt t="90671" x="6143625" y="4759325"/>
          <p14:tracePt t="90686" x="6170613" y="4751388"/>
          <p14:tracePt t="90700" x="6188075" y="4732338"/>
          <p14:tracePt t="90717" x="6205538" y="4724400"/>
          <p14:tracePt t="90734" x="6269038" y="4670425"/>
          <p14:tracePt t="90751" x="6303963" y="4652963"/>
          <p14:tracePt t="90767" x="6340475" y="4616450"/>
          <p14:tracePt t="90784" x="6473825" y="4554538"/>
          <p14:tracePt t="90801" x="6527800" y="4518025"/>
          <p14:tracePt t="90818" x="6589713" y="4491038"/>
          <p14:tracePt t="90834" x="6732588" y="4411663"/>
          <p14:tracePt t="90851" x="6796088" y="4357688"/>
          <p14:tracePt t="90868" x="6867525" y="4303713"/>
          <p14:tracePt t="90885" x="6973888" y="4187825"/>
          <p14:tracePt t="90901" x="7027863" y="4133850"/>
          <p14:tracePt t="90918" x="7081838" y="4098925"/>
          <p14:tracePt t="90935" x="7161213" y="4000500"/>
          <p14:tracePt t="90952" x="7197725" y="3946525"/>
          <p14:tracePt t="90969" x="7232650" y="3902075"/>
          <p14:tracePt t="90986" x="7277100" y="3840163"/>
          <p14:tracePt t="91002" x="7304088" y="3813175"/>
          <p14:tracePt t="91018" x="7331075" y="3786188"/>
          <p14:tracePt t="91035" x="7385050" y="3714750"/>
          <p14:tracePt t="91052" x="7412038" y="3670300"/>
          <p14:tracePt t="91069" x="7419975" y="3643313"/>
          <p14:tracePt t="91086" x="7446963" y="3608388"/>
          <p14:tracePt t="91102" x="7466013" y="3589338"/>
          <p14:tracePt t="91119" x="7466013" y="3581400"/>
          <p14:tracePt t="91136" x="7491413" y="3554413"/>
          <p14:tracePt t="91153" x="7510463" y="3544888"/>
          <p14:tracePt t="91170" x="7518400" y="3527425"/>
          <p14:tracePt t="91187" x="7545388" y="3490913"/>
          <p14:tracePt t="91203" x="7554913" y="3465513"/>
          <p14:tracePt t="91220" x="7572375" y="3446463"/>
          <p14:tracePt t="91237" x="7599363" y="3411538"/>
          <p14:tracePt t="91253" x="7608888" y="3402013"/>
          <p14:tracePt t="91270" x="7616825" y="3402013"/>
          <p14:tracePt t="91288" x="7634288" y="3384550"/>
          <p14:tracePt t="91304" x="7643813" y="3384550"/>
          <p14:tracePt t="91320" x="7643813" y="3375025"/>
          <p14:tracePt t="91325" x="7653338" y="3367088"/>
          <p14:tracePt t="91351" x="7661275" y="3357563"/>
          <p14:tracePt t="91376" x="7670800" y="3348038"/>
          <p14:tracePt t="91402" x="7670800" y="3340100"/>
          <p14:tracePt t="91414" x="7680325" y="3340100"/>
          <p14:tracePt t="91478" x="7680325" y="3330575"/>
          <p14:tracePt t="91540" x="7670800" y="3330575"/>
          <p14:tracePt t="91553" x="7653338" y="3375025"/>
          <p14:tracePt t="91565" x="7599363" y="3517900"/>
          <p14:tracePt t="91577" x="7473950" y="3732213"/>
          <p14:tracePt t="91591" x="7358063" y="3946525"/>
          <p14:tracePt t="91605" x="7224713" y="4205288"/>
          <p14:tracePt t="91622" x="7134225" y="4330700"/>
          <p14:tracePt t="91639" x="6786563" y="4776788"/>
          <p14:tracePt t="91655" x="6724650" y="4857750"/>
          <p14:tracePt t="91672" x="6661150" y="4919663"/>
          <p14:tracePt t="91690" x="6510338" y="5062538"/>
          <p14:tracePt t="91705" x="6429375" y="5116513"/>
          <p14:tracePt t="91722" x="6384925" y="5153025"/>
          <p14:tracePt t="91741" x="6323013" y="5187950"/>
          <p14:tracePt t="91755" x="6296025" y="5205413"/>
          <p14:tracePt t="91773" x="6269038" y="5214938"/>
          <p14:tracePt t="91791" x="6232525" y="5224463"/>
          <p14:tracePt t="91806" x="6215063" y="5232400"/>
          <p14:tracePt t="91823" x="6205538" y="5232400"/>
          <p14:tracePt t="91828" x="6197600" y="5232400"/>
          <p14:tracePt t="91843" x="6188075" y="5232400"/>
          <p14:tracePt t="91856" x="6180138" y="5232400"/>
          <p14:tracePt t="91879" x="6170613" y="5232400"/>
          <p14:tracePt t="91968" x="6170613" y="5214938"/>
          <p14:tracePt t="91981" x="6170613" y="5205413"/>
          <p14:tracePt t="91993" x="6197600" y="5187950"/>
          <p14:tracePt t="92007" x="6232525" y="5160963"/>
          <p14:tracePt t="92024" x="6276975" y="5133975"/>
          <p14:tracePt t="92042" x="6348413" y="5089525"/>
          <p14:tracePt t="92057" x="6384925" y="5072063"/>
          <p14:tracePt t="92074" x="6429375" y="5037138"/>
          <p14:tracePt t="92093" x="6554788" y="4965700"/>
          <p14:tracePt t="92108" x="6626225" y="4911725"/>
          <p14:tracePt t="92124" x="6680200" y="4848225"/>
          <p14:tracePt t="92143" x="6804025" y="4741863"/>
          <p14:tracePt t="92157" x="6867525" y="4697413"/>
          <p14:tracePt t="92175" x="6919913" y="4652963"/>
          <p14:tracePt t="92194" x="7018338" y="4537075"/>
          <p14:tracePt t="92208" x="7062788" y="4465638"/>
          <p14:tracePt t="92225" x="7116763" y="4411663"/>
          <p14:tracePt t="92243" x="7242175" y="4295775"/>
          <p14:tracePt t="92258" x="7296150" y="4224338"/>
          <p14:tracePt t="92275" x="7348538" y="4143375"/>
          <p14:tracePt t="92294" x="7385050" y="4089400"/>
          <p14:tracePt t="92308" x="7394575" y="4071938"/>
          <p14:tracePt t="92325" x="7402513" y="4062413"/>
          <p14:tracePt t="92343" x="7419975" y="4037013"/>
          <p14:tracePt t="92359" x="7419975" y="4027488"/>
          <p14:tracePt t="92375" x="7429500" y="4017963"/>
          <p14:tracePt t="92711" x="7429500" y="4010025"/>
          <p14:tracePt t="92723" x="7439025" y="3990975"/>
          <p14:tracePt t="92735" x="7456488" y="3973513"/>
          <p14:tracePt t="92748" x="7491413" y="3919538"/>
          <p14:tracePt t="92761" x="7554913" y="3840163"/>
          <p14:tracePt t="92777" x="7599363" y="3768725"/>
          <p14:tracePt t="92794" x="7634288" y="3714750"/>
          <p14:tracePt t="92811" x="7661275" y="3660775"/>
          <p14:tracePt t="92827" x="7670800" y="3643313"/>
          <p14:tracePt t="92844" x="7688263" y="3616325"/>
          <p14:tracePt t="92861" x="7705725" y="3562350"/>
          <p14:tracePt t="92878" x="7715250" y="3544888"/>
          <p14:tracePt t="92894" x="7715250" y="3536950"/>
          <p14:tracePt t="92911" x="7732713" y="3509963"/>
          <p14:tracePt t="92928" x="7732713" y="3490913"/>
          <p14:tracePt t="92945" x="7751763" y="3473450"/>
          <p14:tracePt t="92962" x="7769225" y="3446463"/>
          <p14:tracePt t="92978" x="7769225" y="3429000"/>
          <p14:tracePt t="92995" x="7777163" y="3419475"/>
          <p14:tracePt t="93012" x="7777163" y="3394075"/>
          <p14:tracePt t="93029" x="7786688" y="3384550"/>
          <p14:tracePt t="93045" x="7786688" y="3375025"/>
          <p14:tracePt t="93062" x="7796213" y="3367088"/>
          <p14:tracePt t="93079" x="7796213" y="3348038"/>
          <p14:tracePt t="93126" x="7796213" y="3340100"/>
          <p14:tracePt t="93755" x="7786688" y="3340100"/>
          <p14:tracePt t="94485" x="7777163" y="3340100"/>
          <p14:tracePt t="94774" x="7777163" y="3348038"/>
          <p14:tracePt t="94938" x="7777163" y="3357563"/>
          <p14:tracePt t="98123" x="7769225" y="3357563"/>
          <p14:tracePt t="98236" x="7759700" y="3357563"/>
          <p14:tracePt t="98286" x="7751763" y="3357563"/>
          <p14:tracePt t="98374" x="7742238" y="3357563"/>
          <p14:tracePt t="98991" x="7732713" y="3357563"/>
          <p14:tracePt t="99079" x="7724775" y="3357563"/>
          <p14:tracePt t="99281" x="7715250" y="3357563"/>
          <p14:tracePt t="99444" x="7705725" y="3357563"/>
          <p14:tracePt t="99635" x="7697788" y="3357563"/>
          <p14:tracePt t="99658" x="7680325" y="3357563"/>
          <p14:tracePt t="99670" x="7643813" y="3357563"/>
          <p14:tracePt t="99682" x="7562850" y="3330575"/>
          <p14:tracePt t="99695" x="7466013" y="3295650"/>
          <p14:tracePt t="99711" x="7340600" y="3232150"/>
          <p14:tracePt t="99728" x="7205663" y="3187700"/>
          <p14:tracePt t="99745" x="6938963" y="3098800"/>
          <p14:tracePt t="99762" x="6697663" y="3044825"/>
          <p14:tracePt t="99779" x="6510338" y="3000375"/>
          <p14:tracePt t="99796" x="5929313" y="2928938"/>
          <p14:tracePt t="99812" x="5680075" y="2919413"/>
          <p14:tracePt t="99829" x="5500688" y="2901950"/>
          <p14:tracePt t="99846" x="5224463" y="2901950"/>
          <p14:tracePt t="99862" x="5143500" y="2901950"/>
          <p14:tracePt t="99879" x="5072063" y="2901950"/>
          <p14:tracePt t="99896" x="4973638" y="2901950"/>
          <p14:tracePt t="99913" x="4946650" y="2901950"/>
          <p14:tracePt t="99929" x="4938713" y="2901950"/>
          <p14:tracePt t="99946" x="4911725" y="2901950"/>
          <p14:tracePt t="100186" x="4902200" y="2901950"/>
          <p14:tracePt t="100199" x="4867275" y="2874963"/>
          <p14:tracePt t="100211" x="4608513" y="2697163"/>
          <p14:tracePt t="100223" x="2813050" y="1670050"/>
          <p14:tracePt t="100236" x="1598613" y="1081088"/>
          <p14:tracePt t="100249" x="911225" y="785813"/>
          <p14:tracePt t="100264" x="446088" y="625475"/>
          <p14:tracePt t="100281" x="61913" y="509588"/>
          <p14:tracePt t="100298" x="0" y="384175"/>
          <p14:tracePt t="101738" x="71438" y="809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مستطيل 1"/>
          <p:cNvSpPr>
            <a:spLocks noChangeArrowheads="1"/>
          </p:cNvSpPr>
          <p:nvPr/>
        </p:nvSpPr>
        <p:spPr bwMode="auto">
          <a:xfrm>
            <a:off x="3008313" y="80964"/>
            <a:ext cx="4602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Electrocardiographic planes </a:t>
            </a:r>
            <a:endParaRPr lang="ar-IQ" altLang="ar-IQ" sz="28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8435" name="مستطيل 2"/>
          <p:cNvSpPr>
            <a:spLocks noChangeArrowheads="1"/>
          </p:cNvSpPr>
          <p:nvPr/>
        </p:nvSpPr>
        <p:spPr bwMode="auto">
          <a:xfrm>
            <a:off x="838200" y="727076"/>
            <a:ext cx="83740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electrocardiographic planes : </a:t>
            </a:r>
            <a:r>
              <a:rPr lang="en-US" altLang="ar-S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plane ,Transverse plane , Sagittal plane</a:t>
            </a:r>
            <a:endParaRPr lang="en-US" altLang="ar-S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1628775"/>
            <a:ext cx="527843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مستطيل 1"/>
          <p:cNvSpPr>
            <a:spLocks noChangeArrowheads="1"/>
          </p:cNvSpPr>
          <p:nvPr/>
        </p:nvSpPr>
        <p:spPr bwMode="auto">
          <a:xfrm>
            <a:off x="382137" y="1628775"/>
            <a:ext cx="578530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surface electrodes for obtaining the ECG  are the most commonly located on the : Right arm RA , Left arm LA , &amp; Left leg LL  </a:t>
            </a:r>
            <a:endParaRPr lang="en-US" altLang="ar-IQ" sz="2400" b="1" dirty="0"/>
          </a:p>
        </p:txBody>
      </p:sp>
      <p:pic>
        <p:nvPicPr>
          <p:cNvPr id="15366" name="صورة 1" descr="C:\Users\Ghania\Pictures\Capture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r="-2" b="1683"/>
          <a:stretch>
            <a:fillRect/>
          </a:stretch>
        </p:blipFill>
        <p:spPr bwMode="auto">
          <a:xfrm>
            <a:off x="1498601" y="3282950"/>
            <a:ext cx="3743325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عنصر نائب للتذييل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University of Basrah-College of Medicine-Physiology Department</a:t>
            </a:r>
            <a:endParaRPr lang="ar-SA"/>
          </a:p>
        </p:txBody>
      </p:sp>
      <p:sp>
        <p:nvSpPr>
          <p:cNvPr id="15368" name="عنصر نائب لرقم الشريحة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BE4B3D10-C413-4636-9E26-574448BCC913}" type="slidenum">
              <a:rPr lang="ar-SA" altLang="ar-SA" sz="1200">
                <a:solidFill>
                  <a:srgbClr val="898989"/>
                </a:solidFill>
              </a:rPr>
              <a:pPr algn="l">
                <a:spcBef>
                  <a:spcPct val="0"/>
                </a:spcBef>
                <a:buFontTx/>
                <a:buNone/>
              </a:pPr>
              <a:t>9</a:t>
            </a:fld>
            <a:endParaRPr lang="ar-SA" altLang="ar-SA" sz="1200">
              <a:solidFill>
                <a:srgbClr val="898989"/>
              </a:solidFill>
            </a:endParaRPr>
          </a:p>
        </p:txBody>
      </p:sp>
      <p:sp>
        <p:nvSpPr>
          <p:cNvPr id="12294" name="مستطيل 1"/>
          <p:cNvSpPr>
            <a:spLocks noChangeArrowheads="1"/>
          </p:cNvSpPr>
          <p:nvPr/>
        </p:nvSpPr>
        <p:spPr bwMode="auto">
          <a:xfrm>
            <a:off x="191069" y="5976938"/>
            <a:ext cx="80794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electrical connections for  Leads I ,II ,and III </a:t>
            </a:r>
            <a:endParaRPr lang="en-US" altLang="ar-IQ" sz="2400" b="1" dirty="0"/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906960" y="6352143"/>
            <a:ext cx="508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/12</a:t>
            </a:r>
            <a:endParaRPr lang="ar-SA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6443113"/>
      </p:ext>
    </p:extLst>
  </p:cSld>
  <p:clrMapOvr>
    <a:masterClrMapping/>
  </p:clrMapOvr>
  <p:transition spd="slow" advTm="172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435" grpId="0"/>
      <p:bldP spid="12293" grpId="0"/>
      <p:bldP spid="12294" grpId="0"/>
    </p:bldLst>
  </p:timing>
  <p:extLst>
    <p:ext uri="{3A86A75C-4F4B-4683-9AE1-C65F6400EC91}">
      <p14:laserTraceLst xmlns:p14="http://schemas.microsoft.com/office/powerpoint/2010/main">
        <p14:tracePtLst>
          <p14:tracePt t="208" x="5902325" y="3687763"/>
          <p14:tracePt t="221" x="5902325" y="3670300"/>
          <p14:tracePt t="233" x="5894388" y="3616325"/>
          <p14:tracePt t="247" x="5830888" y="3490913"/>
          <p14:tracePt t="258" x="5697538" y="3251200"/>
          <p14:tracePt t="272" x="5500688" y="2938463"/>
          <p14:tracePt t="285" x="5348288" y="2759075"/>
          <p14:tracePt t="301" x="5099050" y="2482850"/>
          <p14:tracePt t="319" x="4562475" y="1884363"/>
          <p14:tracePt t="334" x="4303713" y="1517650"/>
          <p14:tracePt t="351" x="4214813" y="1393825"/>
          <p14:tracePt t="368" x="4152900" y="1276350"/>
          <p14:tracePt t="385" x="4098925" y="1062038"/>
          <p14:tracePt t="402" x="4098925" y="990600"/>
          <p14:tracePt t="418" x="4098925" y="955675"/>
          <p14:tracePt t="435" x="4098925" y="884238"/>
          <p14:tracePt t="452" x="4098925" y="866775"/>
          <p14:tracePt t="468" x="4108450" y="857250"/>
          <p14:tracePt t="486" x="4116388" y="857250"/>
          <p14:tracePt t="599" x="4125913" y="857250"/>
          <p14:tracePt t="676" x="4133850" y="857250"/>
          <p14:tracePt t="688" x="4143375" y="857250"/>
          <p14:tracePt t="700" x="4143375" y="866775"/>
          <p14:tracePt t="725" x="4152900" y="866775"/>
          <p14:tracePt t="751" x="4160838" y="874713"/>
          <p14:tracePt t="775" x="4170363" y="874713"/>
          <p14:tracePt t="788" x="4179888" y="874713"/>
          <p14:tracePt t="801" x="4187825" y="874713"/>
          <p14:tracePt t="815" x="4205288" y="884238"/>
          <p14:tracePt t="826" x="4232275" y="884238"/>
          <p14:tracePt t="840" x="4259263" y="893763"/>
          <p14:tracePt t="856" x="4313238" y="901700"/>
          <p14:tracePt t="873" x="4357688" y="911225"/>
          <p14:tracePt t="889" x="4500563" y="911225"/>
          <p14:tracePt t="906" x="4572000" y="919163"/>
          <p14:tracePt t="923" x="4643438" y="919163"/>
          <p14:tracePt t="940" x="4724400" y="928688"/>
          <p14:tracePt t="957" x="4759325" y="928688"/>
          <p14:tracePt t="971" x="4795838" y="938213"/>
          <p14:tracePt t="988" x="4867275" y="946150"/>
          <p14:tracePt t="1004" x="4894263" y="965200"/>
          <p14:tracePt t="1021" x="4919663" y="973138"/>
          <p14:tracePt t="1038" x="4938713" y="990600"/>
          <p14:tracePt t="1406" x="4946650" y="990600"/>
          <p14:tracePt t="1419" x="4965700" y="990600"/>
          <p14:tracePt t="1432" x="5000625" y="982663"/>
          <p14:tracePt t="1445" x="5081588" y="973138"/>
          <p14:tracePt t="1459" x="5153025" y="965200"/>
          <p14:tracePt t="1476" x="5197475" y="965200"/>
          <p14:tracePt t="1494" x="5295900" y="955675"/>
          <p14:tracePt t="1509" x="5348288" y="946150"/>
          <p14:tracePt t="1526" x="5411788" y="946150"/>
          <p14:tracePt t="1545" x="5572125" y="946150"/>
          <p14:tracePt t="1559" x="5670550" y="946150"/>
          <p14:tracePt t="1576" x="5751513" y="946150"/>
          <p14:tracePt t="1595" x="5884863" y="946150"/>
          <p14:tracePt t="1610" x="5929313" y="946150"/>
          <p14:tracePt t="1627" x="5965825" y="946150"/>
          <p14:tracePt t="1646" x="6018213" y="946150"/>
          <p14:tracePt t="1660" x="6037263" y="946150"/>
          <p14:tracePt t="1677" x="6054725" y="946150"/>
          <p14:tracePt t="1696" x="6089650" y="946150"/>
          <p14:tracePt t="1710" x="6108700" y="946150"/>
          <p14:tracePt t="1727" x="6126163" y="946150"/>
          <p14:tracePt t="1747" x="6170613" y="946150"/>
          <p14:tracePt t="1760" x="6180138" y="946150"/>
          <p14:tracePt t="1777" x="6188075" y="946150"/>
          <p14:tracePt t="1797" x="6232525" y="946150"/>
          <p14:tracePt t="1811" x="6251575" y="946150"/>
          <p14:tracePt t="1827" x="6286500" y="946150"/>
          <p14:tracePt t="1843" x="6323013" y="955675"/>
          <p14:tracePt t="1860" x="6375400" y="982663"/>
          <p14:tracePt t="1876" x="6394450" y="982663"/>
          <p14:tracePt t="1893" x="6429375" y="990600"/>
          <p14:tracePt t="1910" x="6473825" y="1009650"/>
          <p14:tracePt t="1927" x="6491288" y="1017588"/>
          <p14:tracePt t="1943" x="6510338" y="1027113"/>
          <p14:tracePt t="1960" x="6554788" y="1054100"/>
          <p14:tracePt t="1977" x="6572250" y="1071563"/>
          <p14:tracePt t="1994" x="6589713" y="1089025"/>
          <p14:tracePt t="2010" x="6626225" y="1108075"/>
          <p14:tracePt t="2027" x="6634163" y="1116013"/>
          <p14:tracePt t="2044" x="6643688" y="1125538"/>
          <p14:tracePt t="2061" x="6661150" y="1143000"/>
          <p14:tracePt t="2078" x="6670675" y="1143000"/>
          <p14:tracePt t="2094" x="6670675" y="1152525"/>
          <p14:tracePt t="2111" x="6688138" y="1169988"/>
          <p14:tracePt t="2144" x="6688138" y="1179513"/>
          <p14:tracePt t="2162" x="6697663" y="1179513"/>
          <p14:tracePt t="5049" x="6697663" y="1169988"/>
          <p14:tracePt t="5302" x="6688138" y="1169988"/>
          <p14:tracePt t="5314" x="6680200" y="1169988"/>
          <p14:tracePt t="5326" x="6680200" y="1196975"/>
          <p14:tracePt t="5339" x="6653213" y="1214438"/>
          <p14:tracePt t="5350" x="6634163" y="1258888"/>
          <p14:tracePt t="5362" x="6589713" y="1285875"/>
          <p14:tracePt t="5377" x="6554788" y="1322388"/>
          <p14:tracePt t="5393" x="6500813" y="1357313"/>
          <p14:tracePt t="5409" x="6456363" y="1366838"/>
          <p14:tracePt t="5426" x="6367463" y="1384300"/>
          <p14:tracePt t="5443" x="6348413" y="1384300"/>
          <p14:tracePt t="5460" x="6323013" y="1384300"/>
          <p14:tracePt t="5476" x="6296025" y="1384300"/>
          <p14:tracePt t="5493" x="6276975" y="1384300"/>
          <p14:tracePt t="5510" x="6242050" y="1366838"/>
          <p14:tracePt t="5527" x="6170613" y="1295400"/>
          <p14:tracePt t="5544" x="6134100" y="1250950"/>
          <p14:tracePt t="5560" x="6116638" y="1214438"/>
          <p14:tracePt t="5577" x="6108700" y="1143000"/>
          <p14:tracePt t="5594" x="6108700" y="1125538"/>
          <p14:tracePt t="5611" x="6108700" y="1116013"/>
          <p14:tracePt t="5627" x="6108700" y="1081088"/>
          <p14:tracePt t="5644" x="6126163" y="1071563"/>
          <p14:tracePt t="5663" x="6153150" y="1054100"/>
          <p14:tracePt t="5680" x="6188075" y="1036638"/>
          <p14:tracePt t="5697" x="6215063" y="1036638"/>
          <p14:tracePt t="5713" x="6251575" y="1036638"/>
          <p14:tracePt t="5730" x="6323013" y="1036638"/>
          <p14:tracePt t="5747" x="6367463" y="1036638"/>
          <p14:tracePt t="5764" x="6402388" y="1054100"/>
          <p14:tracePt t="5780" x="6491288" y="1125538"/>
          <p14:tracePt t="5797" x="6545263" y="1169988"/>
          <p14:tracePt t="5814" x="6608763" y="1231900"/>
          <p14:tracePt t="5830" x="6742113" y="1357313"/>
          <p14:tracePt t="5847" x="6813550" y="1411288"/>
          <p14:tracePt t="5864" x="6867525" y="1473200"/>
          <p14:tracePt t="5881" x="6973888" y="1581150"/>
          <p14:tracePt t="5897" x="7018338" y="1625600"/>
          <p14:tracePt t="5913" x="7054850" y="1660525"/>
          <p14:tracePt t="5930" x="7089775" y="1687513"/>
          <p14:tracePt t="5946" x="7099300" y="1704975"/>
          <p14:tracePt t="5963" x="7116763" y="1714500"/>
          <p14:tracePt t="5981" x="7126288" y="1731963"/>
          <p14:tracePt t="5997" x="7126288" y="1741488"/>
          <p14:tracePt t="6014" x="7134225" y="1741488"/>
          <p14:tracePt t="6031" x="7134225" y="1751013"/>
          <p14:tracePt t="7509" x="7143750" y="1751013"/>
          <p14:tracePt t="7521" x="7153275" y="1751013"/>
          <p14:tracePt t="7534" x="7161213" y="1751013"/>
          <p14:tracePt t="7546" x="7197725" y="1776413"/>
          <p14:tracePt t="7559" x="7242175" y="1803400"/>
          <p14:tracePt t="7572" x="7277100" y="1839913"/>
          <p14:tracePt t="7589" x="7304088" y="1866900"/>
          <p14:tracePt t="7608" x="7348538" y="1901825"/>
          <p14:tracePt t="7623" x="7367588" y="1901825"/>
          <p14:tracePt t="7640" x="7394575" y="1928813"/>
          <p14:tracePt t="7658" x="7419975" y="1955800"/>
          <p14:tracePt t="7673" x="7456488" y="1973263"/>
          <p14:tracePt t="7690" x="7483475" y="2000250"/>
          <p14:tracePt t="7709" x="7554913" y="2054225"/>
          <p14:tracePt t="7723" x="7589838" y="2081213"/>
          <p14:tracePt t="7740" x="7608888" y="2098675"/>
          <p14:tracePt t="7757" x="7643813" y="2125663"/>
          <p14:tracePt t="7774" x="7688263" y="2170113"/>
          <p14:tracePt t="7790" x="7724775" y="2187575"/>
          <p14:tracePt t="7807" x="7751763" y="2214563"/>
          <p14:tracePt t="7824" x="7831138" y="2268538"/>
          <p14:tracePt t="7841" x="7848600" y="2286000"/>
          <p14:tracePt t="7857" x="7867650" y="2295525"/>
          <p14:tracePt t="7874" x="7875588" y="2312988"/>
          <p14:tracePt t="8429" x="7894638" y="2312988"/>
          <p14:tracePt t="8441" x="7939088" y="2312988"/>
          <p14:tracePt t="8454" x="8081963" y="2312988"/>
          <p14:tracePt t="8467" x="8331200" y="2330450"/>
          <p14:tracePt t="8480" x="8572500" y="2401888"/>
          <p14:tracePt t="8494" x="8697913" y="2438400"/>
          <p14:tracePt t="8510" x="8777288" y="2473325"/>
          <p14:tracePt t="8529" x="8939213" y="2536825"/>
          <p14:tracePt t="8544" x="9018588" y="2562225"/>
          <p14:tracePt t="8561" x="9099550" y="2589213"/>
          <p14:tracePt t="8580" x="9215438" y="2643188"/>
          <p14:tracePt t="8594" x="9269413" y="2679700"/>
          <p14:tracePt t="8611" x="9331325" y="2714625"/>
          <p14:tracePt t="8630" x="9420225" y="2751138"/>
          <p14:tracePt t="8645" x="9466263" y="2768600"/>
          <p14:tracePt t="8661" x="9518650" y="2786063"/>
          <p14:tracePt t="8680" x="9590088" y="2795588"/>
          <p14:tracePt t="8695" x="9617075" y="2803525"/>
          <p14:tracePt t="8712" x="9644063" y="2803525"/>
          <p14:tracePt t="8731" x="9688513" y="2803525"/>
          <p14:tracePt t="8746" x="9705975" y="2803525"/>
          <p14:tracePt t="8762" x="9732963" y="2813050"/>
          <p14:tracePt t="8781" x="9777413" y="2822575"/>
          <p14:tracePt t="8795" x="9796463" y="2822575"/>
          <p14:tracePt t="8812" x="9813925" y="2830513"/>
          <p14:tracePt t="8831" x="9840913" y="2830513"/>
          <p14:tracePt t="8862" x="9848850" y="2830513"/>
          <p14:tracePt t="8883" x="9858375" y="2840038"/>
          <p14:tracePt t="8908" x="9867900" y="2840038"/>
          <p14:tracePt t="8920" x="9867900" y="2847975"/>
          <p14:tracePt t="8933" x="9875838" y="2847975"/>
          <p14:tracePt t="8946" x="9885363" y="2867025"/>
          <p14:tracePt t="8963" x="9894888" y="2867025"/>
          <p14:tracePt t="8980" x="9902825" y="2874963"/>
          <p14:tracePt t="8996" x="9902825" y="2884488"/>
          <p14:tracePt t="9013" x="9902825" y="2894013"/>
          <p14:tracePt t="9030" x="9912350" y="2894013"/>
          <p14:tracePt t="9047" x="9912350" y="2901950"/>
          <p14:tracePt t="9063" x="9920288" y="2919413"/>
          <p14:tracePt t="9080" x="9920288" y="2928938"/>
          <p14:tracePt t="9097" x="9929813" y="2938463"/>
          <p14:tracePt t="9113" x="9929813" y="2946400"/>
          <p14:tracePt t="9147" x="9929813" y="2955925"/>
          <p14:tracePt t="9172" x="9929813" y="2965450"/>
          <p14:tracePt t="9185" x="9929813" y="2973388"/>
          <p14:tracePt t="9211" x="9929813" y="2982913"/>
          <p14:tracePt t="9222" x="9929813" y="3000375"/>
          <p14:tracePt t="9236" x="9929813" y="3009900"/>
          <p14:tracePt t="9261" x="9929813" y="3027363"/>
          <p14:tracePt t="9286" x="9920288" y="3036888"/>
          <p14:tracePt t="9298" x="9902825" y="3054350"/>
          <p14:tracePt t="9513" x="9894888" y="3054350"/>
          <p14:tracePt t="9525" x="9885363" y="3054350"/>
          <p14:tracePt t="9537" x="9858375" y="3054350"/>
          <p14:tracePt t="9549" x="9813925" y="3071813"/>
          <p14:tracePt t="9564" x="9759950" y="3108325"/>
          <p14:tracePt t="9581" x="9705975" y="3160713"/>
          <p14:tracePt t="9597" x="9661525" y="3197225"/>
          <p14:tracePt t="9614" x="9590088" y="3268663"/>
          <p14:tracePt t="9630" x="9582150" y="3303588"/>
          <p14:tracePt t="9647" x="9563100" y="3303588"/>
          <p14:tracePt t="9664" x="9555163" y="3322638"/>
          <p14:tracePt t="9681" x="9545638" y="3330575"/>
          <p14:tracePt t="9714" x="9545638" y="3340100"/>
          <p14:tracePt t="9752" x="9537700" y="3348038"/>
          <p14:tracePt t="9813" x="9528175" y="3348038"/>
          <p14:tracePt t="9826" x="9528175" y="3357563"/>
          <p14:tracePt t="9839" x="9518650" y="3357563"/>
          <p14:tracePt t="9851" x="9510713" y="3367088"/>
          <p14:tracePt t="9865" x="9501188" y="3367088"/>
          <p14:tracePt t="9889" x="9483725" y="3375025"/>
          <p14:tracePt t="9901" x="9483725" y="3384550"/>
          <p14:tracePt t="9915" x="9474200" y="3384550"/>
          <p14:tracePt t="10132" x="9483725" y="3384550"/>
          <p14:tracePt t="10143" x="9518650" y="3384550"/>
          <p14:tracePt t="10154" x="9590088" y="3384550"/>
          <p14:tracePt t="10168" x="9661525" y="3384550"/>
          <p14:tracePt t="10184" x="9732963" y="3384550"/>
          <p14:tracePt t="10201" x="9796463" y="3384550"/>
          <p14:tracePt t="10218" x="9902825" y="3394075"/>
          <p14:tracePt t="10234" x="9974263" y="3394075"/>
          <p14:tracePt t="10251" x="10010775" y="3394075"/>
          <p14:tracePt t="10267" x="10090150" y="3394075"/>
          <p14:tracePt t="10284" x="10117138" y="3394075"/>
          <p14:tracePt t="10300" x="10134600" y="3394075"/>
          <p14:tracePt t="10317" x="10171113" y="3394075"/>
          <p14:tracePt t="10334" x="10180638" y="3394075"/>
          <p14:tracePt t="10368" x="10188575" y="3394075"/>
          <p14:tracePt t="10384" x="10198100" y="3394075"/>
          <p14:tracePt t="11175" x="10188575" y="3394075"/>
          <p14:tracePt t="11188" x="10188575" y="3402013"/>
          <p14:tracePt t="11201" x="10188575" y="3419475"/>
          <p14:tracePt t="11213" x="10188575" y="3438525"/>
          <p14:tracePt t="11226" x="10180638" y="3455988"/>
          <p14:tracePt t="11239" x="10180638" y="3473450"/>
          <p14:tracePt t="11255" x="10171113" y="3490913"/>
          <p14:tracePt t="11272" x="10171113" y="3500438"/>
          <p14:tracePt t="11289" x="10171113" y="3517900"/>
          <p14:tracePt t="11305" x="10171113" y="3536950"/>
          <p14:tracePt t="11322" x="10161588" y="3536950"/>
          <p14:tracePt t="11355" x="10161588" y="3544888"/>
          <p14:tracePt t="11491" x="10153650" y="3544888"/>
          <p14:tracePt t="11516" x="10144125" y="3544888"/>
          <p14:tracePt t="11593" x="10134600" y="3544888"/>
          <p14:tracePt t="11885" x="10126663" y="3544888"/>
          <p14:tracePt t="11908" x="10109200" y="3544888"/>
          <p14:tracePt t="11921" x="10090150" y="3544888"/>
          <p14:tracePt t="11933" x="10055225" y="3536950"/>
          <p14:tracePt t="11945" x="9991725" y="3517900"/>
          <p14:tracePt t="11958" x="9858375" y="3482975"/>
          <p14:tracePt t="11975" x="9715500" y="3446463"/>
          <p14:tracePt t="11992" x="9572625" y="3419475"/>
          <p14:tracePt t="12009" x="9286875" y="3375025"/>
          <p14:tracePt t="12026" x="9205913" y="3348038"/>
          <p14:tracePt t="12042" x="9144000" y="3330575"/>
          <p14:tracePt t="12059" x="9055100" y="3286125"/>
          <p14:tracePt t="12076" x="9045575" y="3276600"/>
          <p14:tracePt t="12092" x="9037638" y="3268663"/>
          <p14:tracePt t="12109" x="9018588" y="3251200"/>
          <p14:tracePt t="12126" x="9018588" y="3241675"/>
          <p14:tracePt t="12143" x="9018588" y="3232150"/>
          <p14:tracePt t="12159" x="9001125" y="3214688"/>
          <p14:tracePt t="12176" x="9001125" y="3197225"/>
          <p14:tracePt t="12193" x="8991600" y="3179763"/>
          <p14:tracePt t="12210" x="8956675" y="3133725"/>
          <p14:tracePt t="12226" x="8939213" y="3089275"/>
          <p14:tracePt t="12243" x="8920163" y="3062288"/>
          <p14:tracePt t="12260" x="8875713" y="3027363"/>
          <p14:tracePt t="12277" x="8867775" y="3009900"/>
          <p14:tracePt t="12293" x="8840788" y="3000375"/>
          <p14:tracePt t="12310" x="8823325" y="2982913"/>
          <p14:tracePt t="12327" x="8813800" y="2973388"/>
          <p14:tracePt t="12361" x="8813800" y="2965450"/>
          <p14:tracePt t="12377" x="8804275" y="2965450"/>
          <p14:tracePt t="12394" x="8804275" y="2955925"/>
          <p14:tracePt t="12577" x="8804275" y="2965450"/>
          <p14:tracePt t="12590" x="8813800" y="2990850"/>
          <p14:tracePt t="12601" x="8813800" y="3017838"/>
          <p14:tracePt t="12613" x="8823325" y="3036888"/>
          <p14:tracePt t="12628" x="8823325" y="3071813"/>
          <p14:tracePt t="12646" x="8823325" y="3089275"/>
          <p14:tracePt t="12662" x="8823325" y="3116263"/>
          <p14:tracePt t="12679" x="8831263" y="3170238"/>
          <p14:tracePt t="12696" x="8831263" y="3205163"/>
          <p14:tracePt t="12712" x="8831263" y="3232150"/>
          <p14:tracePt t="12729" x="8831263" y="3295650"/>
          <p14:tracePt t="12746" x="8831263" y="3322638"/>
          <p14:tracePt t="12762" x="8840788" y="3357563"/>
          <p14:tracePt t="12779" x="8840788" y="3419475"/>
          <p14:tracePt t="12796" x="8840788" y="3455988"/>
          <p14:tracePt t="12813" x="8848725" y="3509963"/>
          <p14:tracePt t="12830" x="8858250" y="3652838"/>
          <p14:tracePt t="12846" x="8858250" y="3714750"/>
          <p14:tracePt t="12863" x="8867775" y="3786188"/>
          <p14:tracePt t="12880" x="8867775" y="3919538"/>
          <p14:tracePt t="12896" x="8867775" y="3956050"/>
          <p14:tracePt t="12913" x="8875713" y="4010025"/>
          <p14:tracePt t="12930" x="8885238" y="4089400"/>
          <p14:tracePt t="12947" x="8894763" y="4133850"/>
          <p14:tracePt t="12963" x="8902700" y="4160838"/>
          <p14:tracePt t="12966" x="8902700" y="4197350"/>
          <p14:tracePt t="12980" x="8902700" y="4214813"/>
          <p14:tracePt t="12997" x="8902700" y="4241800"/>
          <p14:tracePt t="13014" x="8912225" y="4259263"/>
          <p14:tracePt t="13031" x="8920163" y="4295775"/>
          <p14:tracePt t="13047" x="8920163" y="4313238"/>
          <p14:tracePt t="13065" x="8920163" y="4322763"/>
          <p14:tracePt t="13081" x="8920163" y="4330700"/>
          <p14:tracePt t="13098" x="8920163" y="4340225"/>
          <p14:tracePt t="13245" x="8920163" y="4313238"/>
          <p14:tracePt t="13259" x="8920163" y="4241800"/>
          <p14:tracePt t="13272" x="8894763" y="4098925"/>
          <p14:tracePt t="13285" x="8885238" y="3973513"/>
          <p14:tracePt t="13301" x="8875713" y="3875088"/>
          <p14:tracePt t="13316" x="8875713" y="3803650"/>
          <p14:tracePt t="13333" x="8875713" y="3687763"/>
          <p14:tracePt t="13349" x="8867775" y="3633788"/>
          <p14:tracePt t="13366" x="8858250" y="3571875"/>
          <p14:tracePt t="13383" x="8840788" y="3384550"/>
          <p14:tracePt t="13399" x="8840788" y="3330575"/>
          <p14:tracePt t="13416" x="8840788" y="3295650"/>
          <p14:tracePt t="13435" x="8840788" y="3241675"/>
          <p14:tracePt t="13452" x="8840788" y="3205163"/>
          <p14:tracePt t="13468" x="8840788" y="3179763"/>
          <p14:tracePt t="13474" x="8831263" y="3143250"/>
          <p14:tracePt t="13486" x="8831263" y="3116263"/>
          <p14:tracePt t="13500" x="8823325" y="3098800"/>
          <p14:tracePt t="13517" x="8823325" y="3081338"/>
          <p14:tracePt t="13534" x="8813800" y="3054350"/>
          <p14:tracePt t="13550" x="8813800" y="3044825"/>
          <p14:tracePt t="13585" x="8813800" y="3036888"/>
          <p14:tracePt t="13601" x="8813800" y="3027363"/>
          <p14:tracePt t="13649" x="8813800" y="3017838"/>
          <p14:tracePt t="13738" x="8813800" y="3036888"/>
          <p14:tracePt t="13750" x="8813800" y="3062288"/>
          <p14:tracePt t="13761" x="8813800" y="3116263"/>
          <p14:tracePt t="13774" x="8813800" y="3197225"/>
          <p14:tracePt t="13786" x="8813800" y="3276600"/>
          <p14:tracePt t="13801" x="8823325" y="3348038"/>
          <p14:tracePt t="13818" x="8831263" y="3438525"/>
          <p14:tracePt t="13839" x="8848725" y="3598863"/>
          <p14:tracePt t="13854" x="8848725" y="3660775"/>
          <p14:tracePt t="13871" x="8858250" y="3724275"/>
          <p14:tracePt t="13889" x="8858250" y="3857625"/>
          <p14:tracePt t="13904" x="8858250" y="3919538"/>
          <p14:tracePt t="13921" x="8867775" y="3973513"/>
          <p14:tracePt t="13940" x="8875713" y="4089400"/>
          <p14:tracePt t="13954" x="8875713" y="4170363"/>
          <p14:tracePt t="13970" x="8885238" y="4241800"/>
          <p14:tracePt t="13986" x="8885238" y="4313238"/>
          <p14:tracePt t="14003" x="8902700" y="4510088"/>
          <p14:tracePt t="14020" x="8902700" y="4554538"/>
          <p14:tracePt t="14037" x="8902700" y="4589463"/>
          <p14:tracePt t="14053" x="8902700" y="4625975"/>
          <p14:tracePt t="14087" x="8902700" y="4633913"/>
          <p14:tracePt t="14571" x="8912225" y="4633913"/>
          <p14:tracePt t="14583" x="8920163" y="4633913"/>
          <p14:tracePt t="14596" x="8956675" y="4652963"/>
          <p14:tracePt t="14609" x="9018588" y="4697413"/>
          <p14:tracePt t="14624" x="9109075" y="4759325"/>
          <p14:tracePt t="14641" x="9153525" y="4795838"/>
          <p14:tracePt t="14658" x="9197975" y="4803775"/>
          <p14:tracePt t="14672" x="9205913" y="4803775"/>
          <p14:tracePt t="14689" x="9215438" y="4803775"/>
          <p14:tracePt t="14707" x="9242425" y="4803775"/>
          <p14:tracePt t="14723" x="9259888" y="4803775"/>
          <p14:tracePt t="14740" x="9269413" y="4803775"/>
          <p14:tracePt t="14759" x="9304338" y="4803775"/>
          <p14:tracePt t="14773" x="9313863" y="4803775"/>
          <p14:tracePt t="14790" x="9331325" y="4803775"/>
          <p14:tracePt t="14809" x="9367838" y="4795838"/>
          <p14:tracePt t="14824" x="9385300" y="4786313"/>
          <p14:tracePt t="14840" x="9394825" y="4776788"/>
          <p14:tracePt t="14859" x="9412288" y="4768850"/>
          <p14:tracePt t="14874" x="9420225" y="4768850"/>
          <p14:tracePt t="14891" x="9420225" y="4759325"/>
          <p14:tracePt t="14974" x="9429750" y="4759325"/>
          <p14:tracePt t="15665" x="9456738" y="4768850"/>
          <p14:tracePt t="15678" x="9491663" y="4786313"/>
          <p14:tracePt t="15690" x="9518650" y="4813300"/>
          <p14:tracePt t="15703" x="9537700" y="4822825"/>
          <p14:tracePt t="15715" x="9563100" y="4830763"/>
          <p14:tracePt t="15728" x="9572625" y="4848225"/>
          <p14:tracePt t="15744" x="9582150" y="4848225"/>
          <p14:tracePt t="15761" x="9599613" y="4848225"/>
          <p14:tracePt t="15777" x="9599613" y="4857750"/>
          <p14:tracePt t="15794" x="9609138" y="4857750"/>
          <p14:tracePt t="15811" x="9617075" y="4857750"/>
          <p14:tracePt t="15857" x="9626600" y="4857750"/>
          <p14:tracePt t="16160" x="9609138" y="4857750"/>
          <p14:tracePt t="16172" x="9545638" y="4857750"/>
          <p14:tracePt t="16185" x="9331325" y="4822825"/>
          <p14:tracePt t="16198" x="8867775" y="4776788"/>
          <p14:tracePt t="16215" x="8501063" y="4759325"/>
          <p14:tracePt t="16234" x="8259763" y="4759325"/>
          <p14:tracePt t="16249" x="8188325" y="4759325"/>
          <p14:tracePt t="16266" x="8116888" y="4759325"/>
          <p14:tracePt t="16285" x="8001000" y="4759325"/>
          <p14:tracePt t="16299" x="7956550" y="4759325"/>
          <p14:tracePt t="16314" x="7912100" y="4759325"/>
          <p14:tracePt t="16331" x="7875588" y="4759325"/>
          <p14:tracePt t="16348" x="7786688" y="4759325"/>
          <p14:tracePt t="16365" x="7751763" y="4759325"/>
          <p14:tracePt t="16382" x="7715250" y="4759325"/>
          <p14:tracePt t="16398" x="7670800" y="4759325"/>
          <p14:tracePt t="16415" x="7653338" y="4759325"/>
          <p14:tracePt t="16432" x="7643813" y="4759325"/>
          <p14:tracePt t="16449" x="7616825" y="4759325"/>
          <p14:tracePt t="16481" x="7608888" y="4759325"/>
          <p14:tracePt t="16498" x="7599363" y="4759325"/>
          <p14:tracePt t="16523" x="7589838" y="4759325"/>
          <p14:tracePt t="16826" x="7599363" y="4759325"/>
          <p14:tracePt t="16852" x="7616825" y="4759325"/>
          <p14:tracePt t="16865" x="7634288" y="4741863"/>
          <p14:tracePt t="16878" x="7661275" y="4724400"/>
          <p14:tracePt t="16890" x="7697788" y="4697413"/>
          <p14:tracePt t="16903" x="7742238" y="4670425"/>
          <p14:tracePt t="16919" x="7786688" y="4633913"/>
          <p14:tracePt t="16934" x="7858125" y="4598988"/>
          <p14:tracePt t="16952" x="7947025" y="4518025"/>
          <p14:tracePt t="16969" x="8018463" y="4483100"/>
          <p14:tracePt t="16986" x="8072438" y="4456113"/>
          <p14:tracePt t="16991" x="8126413" y="4419600"/>
          <p14:tracePt t="17008" x="8180388" y="4394200"/>
          <p14:tracePt t="17019" x="8215313" y="4367213"/>
          <p14:tracePt t="17036" x="8259763" y="4357688"/>
          <p14:tracePt t="17054" x="8340725" y="4313238"/>
          <p14:tracePt t="17069" x="8385175" y="4286250"/>
          <p14:tracePt t="17086" x="8412163" y="4276725"/>
          <p14:tracePt t="17105" x="8474075" y="4224338"/>
          <p14:tracePt t="17120" x="8518525" y="4205288"/>
          <p14:tracePt t="17137" x="8582025" y="4170363"/>
          <p14:tracePt t="17155" x="8705850" y="4108450"/>
          <p14:tracePt t="17170" x="8759825" y="4089400"/>
          <p14:tracePt t="17187" x="8813800" y="4062413"/>
          <p14:tracePt t="17206" x="8902700" y="4037013"/>
          <p14:tracePt t="17220" x="8956675" y="4017963"/>
          <p14:tracePt t="17235" x="8983663" y="4000500"/>
          <p14:tracePt t="17252" x="9018588" y="3983038"/>
          <p14:tracePt t="17269" x="9072563" y="3938588"/>
          <p14:tracePt t="17286" x="9109075" y="3929063"/>
          <p14:tracePt t="17306" x="9161463" y="3894138"/>
          <p14:tracePt t="17321" x="9180513" y="3884613"/>
          <p14:tracePt t="17338" x="9197975" y="3875088"/>
          <p14:tracePt t="17357" x="9205913" y="3867150"/>
          <p14:tracePt t="17597" x="9205913" y="3875088"/>
          <p14:tracePt t="17607" x="9197975" y="3894138"/>
          <p14:tracePt t="17620" x="9188450" y="3902075"/>
          <p14:tracePt t="17633" x="9161463" y="3919538"/>
          <p14:tracePt t="17645" x="9117013" y="3983038"/>
          <p14:tracePt t="17658" x="9063038" y="4027488"/>
          <p14:tracePt t="17670" x="8983663" y="4081463"/>
          <p14:tracePt t="17687" x="8920163" y="4133850"/>
          <p14:tracePt t="17704" x="8831263" y="4205288"/>
          <p14:tracePt t="17720" x="8661400" y="4348163"/>
          <p14:tracePt t="17737" x="8572500" y="4402138"/>
          <p14:tracePt t="17754" x="8510588" y="4456113"/>
          <p14:tracePt t="17771" x="8402638" y="4500563"/>
          <p14:tracePt t="17787" x="8375650" y="4537075"/>
          <p14:tracePt t="17804" x="8340725" y="4554538"/>
          <p14:tracePt t="17822" x="8313738" y="4581525"/>
          <p14:tracePt t="17838" x="8286750" y="4581525"/>
          <p14:tracePt t="17854" x="8277225" y="4598988"/>
          <p14:tracePt t="17872" x="8259763" y="4608513"/>
          <p14:tracePt t="17904" x="8259763" y="4616450"/>
          <p14:tracePt t="19388" x="8242300" y="4616450"/>
          <p14:tracePt t="19401" x="8205788" y="4616450"/>
          <p14:tracePt t="19413" x="8081963" y="4652963"/>
          <p14:tracePt t="19425" x="7875588" y="4732338"/>
          <p14:tracePt t="19439" x="7643813" y="4830763"/>
          <p14:tracePt t="19452" x="7491413" y="4902200"/>
          <p14:tracePt t="19465" x="7340600" y="5000625"/>
          <p14:tracePt t="19481" x="7242175" y="5062538"/>
          <p14:tracePt t="19500" x="7062788" y="5187950"/>
          <p14:tracePt t="19515" x="7000875" y="5251450"/>
          <p14:tracePt t="19532" x="6929438" y="5303838"/>
          <p14:tracePt t="19549" x="6858000" y="5357813"/>
          <p14:tracePt t="19565" x="6697663" y="5456238"/>
          <p14:tracePt t="19582" x="6626225" y="5491163"/>
          <p14:tracePt t="19599" x="6545263" y="5527675"/>
          <p14:tracePt t="19615" x="6394450" y="5572125"/>
          <p14:tracePt t="19632" x="6340475" y="5572125"/>
          <p14:tracePt t="19649" x="6303963" y="5581650"/>
          <p14:tracePt t="19665" x="6232525" y="5599113"/>
          <p14:tracePt t="19682" x="6197600" y="5616575"/>
          <p14:tracePt t="19699" x="6161088" y="5634038"/>
          <p14:tracePt t="19716" x="6108700" y="5653088"/>
          <p14:tracePt t="19733" x="6081713" y="5670550"/>
          <p14:tracePt t="19749" x="6054725" y="5688013"/>
          <p14:tracePt t="19766" x="5991225" y="5724525"/>
          <p14:tracePt t="19783" x="5946775" y="5732463"/>
          <p14:tracePt t="19800" x="5919788" y="5751513"/>
          <p14:tracePt t="19817" x="5875338" y="5768975"/>
          <p14:tracePt t="19833" x="5857875" y="5786438"/>
          <p14:tracePt t="19850" x="5848350" y="5786438"/>
          <p14:tracePt t="19867" x="5830888" y="5803900"/>
          <p14:tracePt t="19884" x="5822950" y="5803900"/>
          <p14:tracePt t="19930" x="5822950" y="5813425"/>
          <p14:tracePt t="20095" x="5830888" y="5813425"/>
          <p14:tracePt t="20107" x="5848350" y="5822950"/>
          <p14:tracePt t="20121" x="5902325" y="5840413"/>
          <p14:tracePt t="20134" x="5956300" y="5857875"/>
          <p14:tracePt t="20151" x="6018213" y="5875338"/>
          <p14:tracePt t="20169" x="6099175" y="5902325"/>
          <p14:tracePt t="20185" x="6126163" y="5911850"/>
          <p14:tracePt t="20202" x="6153150" y="5919788"/>
          <p14:tracePt t="20220" x="6188075" y="5929313"/>
          <p14:tracePt t="20251" x="6197600" y="5938838"/>
          <p14:tracePt t="20270" x="6215063" y="5946775"/>
          <p14:tracePt t="20285" x="6242050" y="5946775"/>
          <p14:tracePt t="20302" x="6251575" y="5956300"/>
          <p14:tracePt t="20322" x="6276975" y="5965825"/>
          <p14:tracePt t="20336" x="6296025" y="5973763"/>
          <p14:tracePt t="20352" x="6313488" y="5983288"/>
          <p14:tracePt t="20371" x="6348413" y="5991225"/>
          <p14:tracePt t="20386" x="6375400" y="5991225"/>
          <p14:tracePt t="20403" x="6384925" y="5991225"/>
          <p14:tracePt t="20422" x="6419850" y="6000750"/>
          <p14:tracePt t="20436" x="6446838" y="6010275"/>
          <p14:tracePt t="20453" x="6465888" y="6010275"/>
          <p14:tracePt t="20472" x="6500813" y="6027738"/>
          <p14:tracePt t="20487" x="6518275" y="6037263"/>
          <p14:tracePt t="20503" x="6537325" y="6037263"/>
          <p14:tracePt t="20521" x="6554788" y="6037263"/>
          <p14:tracePt t="20538" x="6562725" y="6037263"/>
          <p14:tracePt t="20554" x="6572250" y="6037263"/>
          <p14:tracePt t="20586" x="6581775" y="6037263"/>
          <p14:tracePt t="20673" x="6589713" y="6037263"/>
          <p14:tracePt t="20700" x="6589713" y="6018213"/>
          <p14:tracePt t="20712" x="6589713" y="6000750"/>
          <p14:tracePt t="20724" x="6599238" y="5965825"/>
          <p14:tracePt t="20738" x="6608763" y="5857875"/>
          <p14:tracePt t="20754" x="6608763" y="5705475"/>
          <p14:tracePt t="20772" x="6608763" y="5518150"/>
          <p14:tracePt t="20788" x="6616700" y="5224463"/>
          <p14:tracePt t="20805" x="6616700" y="5160963"/>
          <p14:tracePt t="20821" x="6626225" y="5081588"/>
          <p14:tracePt t="20838" x="6643688" y="4902200"/>
          <p14:tracePt t="20855" x="6661150" y="4776788"/>
          <p14:tracePt t="20871" x="6680200" y="4697413"/>
          <p14:tracePt t="20887" x="6705600" y="4510088"/>
          <p14:tracePt t="20903" x="6724650" y="4411663"/>
          <p14:tracePt t="20920" x="6732588" y="4357688"/>
          <p14:tracePt t="20936" x="6769100" y="4276725"/>
          <p14:tracePt t="20953" x="6769100" y="4241800"/>
          <p14:tracePt t="20971" x="6786563" y="4224338"/>
          <p14:tracePt t="20988" x="6804025" y="4108450"/>
          <p14:tracePt t="21004" x="6813550" y="4071938"/>
          <p14:tracePt t="21021" x="6813550" y="4054475"/>
          <p14:tracePt t="21038" x="6823075" y="4037013"/>
          <p14:tracePt t="21054" x="6823075" y="4027488"/>
          <p14:tracePt t="21393" x="6823075" y="4010025"/>
          <p14:tracePt t="21406" x="6823075" y="3983038"/>
          <p14:tracePt t="21418" x="6823075" y="3956050"/>
          <p14:tracePt t="21430" x="6823075" y="3938588"/>
          <p14:tracePt t="21444" x="6823075" y="3911600"/>
          <p14:tracePt t="21458" x="6823075" y="3884613"/>
          <p14:tracePt t="21475" x="6823075" y="3848100"/>
          <p14:tracePt t="21493" x="6840538" y="3751263"/>
          <p14:tracePt t="21508" x="6884988" y="3670300"/>
          <p14:tracePt t="21525" x="6938963" y="3581400"/>
          <p14:tracePt t="21543" x="7161213" y="3303588"/>
          <p14:tracePt t="21558" x="7269163" y="3205163"/>
          <p14:tracePt t="21575" x="7402513" y="3098800"/>
          <p14:tracePt t="21594" x="7589838" y="2946400"/>
          <p14:tracePt t="21609" x="7661275" y="2894013"/>
          <p14:tracePt t="21625" x="7724775" y="2847975"/>
          <p14:tracePt t="21645" x="7823200" y="2776538"/>
          <p14:tracePt t="21659" x="7858125" y="2732088"/>
          <p14:tracePt t="21676" x="7902575" y="2697163"/>
          <p14:tracePt t="21694" x="7947025" y="2643188"/>
          <p14:tracePt t="21709" x="7956550" y="2625725"/>
          <p14:tracePt t="21726" x="7983538" y="2608263"/>
          <p14:tracePt t="21746" x="8010525" y="2589213"/>
          <p14:tracePt t="21759" x="8018463" y="2581275"/>
          <p14:tracePt t="21777" x="8027988" y="2571750"/>
          <p14:tracePt t="21793" x="8037513" y="2562225"/>
          <p14:tracePt t="21808" x="8062913" y="2544763"/>
          <p14:tracePt t="21824" x="8062913" y="2536825"/>
          <p14:tracePt t="21841" x="8081963" y="2517775"/>
          <p14:tracePt t="21857" x="8099425" y="2500313"/>
          <p14:tracePt t="21874" x="8108950" y="2500313"/>
          <p14:tracePt t="21891" x="8116888" y="2490788"/>
          <p14:tracePt t="21908" x="8134350" y="2482850"/>
          <p14:tracePt t="21925" x="8143875" y="2473325"/>
          <p14:tracePt t="21941" x="8153400" y="2473325"/>
          <p14:tracePt t="21958" x="8180388" y="2465388"/>
          <p14:tracePt t="21975" x="8188325" y="2465388"/>
          <p14:tracePt t="22111" x="8153400" y="2473325"/>
          <p14:tracePt t="22124" x="8089900" y="2509838"/>
          <p14:tracePt t="22137" x="8010525" y="2571750"/>
          <p14:tracePt t="22149" x="7947025" y="2616200"/>
          <p14:tracePt t="22161" x="7894638" y="2652713"/>
          <p14:tracePt t="22176" x="7848600" y="2687638"/>
          <p14:tracePt t="22193" x="7804150" y="2724150"/>
          <p14:tracePt t="22211" x="7724775" y="2786063"/>
          <p14:tracePt t="22226" x="7680325" y="2822575"/>
          <p14:tracePt t="22243" x="7616825" y="2867025"/>
          <p14:tracePt t="22261" x="7491413" y="2965450"/>
          <p14:tracePt t="22277" x="7429500" y="3009900"/>
          <p14:tracePt t="22293" x="7367588" y="3044825"/>
          <p14:tracePt t="22310" x="7296150" y="3089275"/>
          <p14:tracePt t="22329" x="7188200" y="3143250"/>
          <p14:tracePt t="22345" x="7153275" y="3170238"/>
          <p14:tracePt t="22362" x="7081838" y="3197225"/>
          <p14:tracePt t="22377" x="7054850" y="3214688"/>
          <p14:tracePt t="22393" x="7027863" y="3224213"/>
          <p14:tracePt t="22410" x="7018338" y="3232150"/>
          <p14:tracePt t="22427" x="6991350" y="3251200"/>
          <p14:tracePt t="22444" x="6991350" y="3259138"/>
          <p14:tracePt t="22460" x="6983413" y="3259138"/>
          <p14:tracePt t="22477" x="6983413" y="3268663"/>
          <p14:tracePt t="22494" x="6983413" y="3276600"/>
          <p14:tracePt t="22511" x="6973888" y="3276600"/>
          <p14:tracePt t="22527" x="6973888" y="3286125"/>
          <p14:tracePt t="22544" x="6965950" y="3286125"/>
          <p14:tracePt t="22561" x="6965950" y="3295650"/>
          <p14:tracePt t="22578" x="6965950" y="3313113"/>
          <p14:tracePt t="22611" x="6956425" y="3330575"/>
          <p14:tracePt t="22628" x="6956425" y="3340100"/>
          <p14:tracePt t="22652" x="6956425" y="3348038"/>
          <p14:tracePt t="22664" x="6946900" y="3357563"/>
          <p14:tracePt t="23333" x="6946900" y="3348038"/>
          <p14:tracePt t="23346" x="6956425" y="3340100"/>
          <p14:tracePt t="23358" x="6965950" y="3322638"/>
          <p14:tracePt t="23371" x="6983413" y="3303588"/>
          <p14:tracePt t="23384" x="7000875" y="3276600"/>
          <p14:tracePt t="23398" x="7018338" y="3259138"/>
          <p14:tracePt t="23415" x="7027863" y="3251200"/>
          <p14:tracePt t="23432" x="7037388" y="3241675"/>
          <p14:tracePt t="23449" x="7054850" y="3224213"/>
          <p14:tracePt t="23465" x="7072313" y="3224213"/>
          <p14:tracePt t="23482" x="7081838" y="3214688"/>
          <p14:tracePt t="23499" x="7116763" y="3197225"/>
          <p14:tracePt t="23516" x="7143750" y="3179763"/>
          <p14:tracePt t="23533" x="7161213" y="3160713"/>
          <p14:tracePt t="23549" x="7197725" y="3143250"/>
          <p14:tracePt t="23566" x="7224713" y="3125788"/>
          <p14:tracePt t="23583" x="7242175" y="3116263"/>
          <p14:tracePt t="23599" x="7277100" y="3089275"/>
          <p14:tracePt t="23616" x="7286625" y="3081338"/>
          <p14:tracePt t="23633" x="7296150" y="3081338"/>
          <p14:tracePt t="23650" x="7296150" y="3071813"/>
          <p14:tracePt t="23666" x="7304088" y="3071813"/>
          <p14:tracePt t="24204" x="7304088" y="3062288"/>
          <p14:tracePt t="24229" x="7304088" y="3054350"/>
          <p14:tracePt t="24241" x="7304088" y="3044825"/>
          <p14:tracePt t="24255" x="7296150" y="3044825"/>
          <p14:tracePt t="24267" x="7296150" y="3036888"/>
          <p14:tracePt t="24292" x="7286625" y="3027363"/>
          <p14:tracePt t="24329" x="7286625" y="3017838"/>
          <p14:tracePt t="24342" x="7286625" y="3009900"/>
          <p14:tracePt t="24368" x="7277100" y="3000375"/>
          <p14:tracePt t="24392" x="7277100" y="2990850"/>
          <p14:tracePt t="24431" x="7269163" y="2982913"/>
          <p14:tracePt t="24443" x="7269163" y="2973388"/>
          <p14:tracePt t="24468" x="7259638" y="2965450"/>
          <p14:tracePt t="24494" x="7251700" y="2955925"/>
          <p14:tracePt t="24506" x="7251700" y="2946400"/>
          <p14:tracePt t="24519" x="7242175" y="2938463"/>
          <p14:tracePt t="24531" x="7242175" y="2928938"/>
          <p14:tracePt t="24544" x="7232650" y="2919413"/>
          <p14:tracePt t="24557" x="7224713" y="2911475"/>
          <p14:tracePt t="24571" x="7215188" y="2901950"/>
          <p14:tracePt t="24588" x="7205663" y="2884488"/>
          <p14:tracePt t="24604" x="7197725" y="2867025"/>
          <p14:tracePt t="24621" x="7180263" y="2847975"/>
          <p14:tracePt t="24638" x="7170738" y="2840038"/>
          <p14:tracePt t="24655" x="7161213" y="2830513"/>
          <p14:tracePt t="24672" x="7153275" y="2822575"/>
          <p14:tracePt t="24688" x="7143750" y="2822575"/>
          <p14:tracePt t="24721" x="7134225" y="2813050"/>
          <p14:tracePt t="24862" x="7126288" y="2813050"/>
          <p14:tracePt t="24886" x="7126288" y="2803525"/>
          <p14:tracePt t="24911" x="7116763" y="2803525"/>
          <p14:tracePt t="24998" x="7108825" y="2803525"/>
          <p14:tracePt t="25252" x="7116763" y="2803525"/>
          <p14:tracePt t="25265" x="7134225" y="2803525"/>
          <p14:tracePt t="25279" x="7188200" y="2803525"/>
          <p14:tracePt t="25294" x="7358063" y="2813050"/>
          <p14:tracePt t="25310" x="7626350" y="2894013"/>
          <p14:tracePt t="25327" x="7920038" y="2973388"/>
          <p14:tracePt t="25343" x="8018463" y="3000375"/>
          <p14:tracePt t="25359" x="8089900" y="3027363"/>
          <p14:tracePt t="25378" x="8170863" y="3054350"/>
          <p14:tracePt t="25394" x="8197850" y="3062288"/>
          <p14:tracePt t="25410" x="8224838" y="3071813"/>
          <p14:tracePt t="25429" x="8269288" y="3098800"/>
          <p14:tracePt t="25445" x="8286750" y="3108325"/>
          <p14:tracePt t="25461" x="8296275" y="3116263"/>
          <p14:tracePt t="25479" x="8323263" y="3125788"/>
          <p14:tracePt t="25495" x="8331200" y="3125788"/>
          <p14:tracePt t="25511" x="8331200" y="3133725"/>
          <p14:tracePt t="25669" x="8331200" y="3143250"/>
          <p14:tracePt t="25779" x="8304213" y="3143250"/>
          <p14:tracePt t="25792" x="8251825" y="3143250"/>
          <p14:tracePt t="25805" x="8116888" y="3116263"/>
          <p14:tracePt t="25817" x="7848600" y="3044825"/>
          <p14:tracePt t="25830" x="7653338" y="2973388"/>
          <p14:tracePt t="25844" x="7510463" y="2946400"/>
          <p14:tracePt t="25861" x="7385050" y="2911475"/>
          <p14:tracePt t="25877" x="7304088" y="2894013"/>
          <p14:tracePt t="25894" x="7188200" y="2867025"/>
          <p14:tracePt t="25911" x="7161213" y="2857500"/>
          <p14:tracePt t="25928" x="7143750" y="2857500"/>
          <p14:tracePt t="25944" x="7134225" y="2847975"/>
          <p14:tracePt t="25978" x="7126288" y="2847975"/>
          <p14:tracePt t="25994" x="7126288" y="2840038"/>
          <p14:tracePt t="26259" x="7153275" y="2840038"/>
          <p14:tracePt t="26272" x="7259638" y="2884488"/>
          <p14:tracePt t="26284" x="7439025" y="2973388"/>
          <p14:tracePt t="26297" x="7643813" y="3071813"/>
          <p14:tracePt t="26313" x="7777163" y="3133725"/>
          <p14:tracePt t="26329" x="7875588" y="3179763"/>
          <p14:tracePt t="26347" x="8018463" y="3241675"/>
          <p14:tracePt t="26363" x="8054975" y="3268663"/>
          <p14:tracePt t="26380" x="8089900" y="3276600"/>
          <p14:tracePt t="26397" x="8134350" y="3303588"/>
          <p14:tracePt t="26413" x="8143875" y="3303588"/>
          <p14:tracePt t="26430" x="8153400" y="3313113"/>
          <p14:tracePt t="26447" x="8170863" y="3322638"/>
          <p14:tracePt t="26486" x="8180388" y="3330575"/>
          <p14:tracePt t="26765" x="8161338" y="3330575"/>
          <p14:tracePt t="26779" x="8116888" y="3303588"/>
          <p14:tracePt t="26790" x="8010525" y="3251200"/>
          <p14:tracePt t="26802" x="7858125" y="3170238"/>
          <p14:tracePt t="26816" x="7688263" y="3125788"/>
          <p14:tracePt t="26832" x="7572375" y="3089275"/>
          <p14:tracePt t="26849" x="7491413" y="3071813"/>
          <p14:tracePt t="26866" x="7323138" y="3027363"/>
          <p14:tracePt t="26883" x="7277100" y="3017838"/>
          <p14:tracePt t="26899" x="7242175" y="3009900"/>
          <p14:tracePt t="26916" x="7215188" y="3000375"/>
          <p14:tracePt t="26949" x="7205663" y="3000375"/>
          <p14:tracePt t="26966" x="7205663" y="2990850"/>
          <p14:tracePt t="27547" x="7205663" y="2982913"/>
          <p14:tracePt t="27622" x="7205663" y="2973388"/>
          <p14:tracePt t="27773" x="7215188" y="3000375"/>
          <p14:tracePt t="27785" x="7242175" y="3054350"/>
          <p14:tracePt t="27798" x="7277100" y="3125788"/>
          <p14:tracePt t="27810" x="7313613" y="3224213"/>
          <p14:tracePt t="27822" x="7340600" y="3330575"/>
          <p14:tracePt t="27837" x="7358063" y="3411538"/>
          <p14:tracePt t="27854" x="7375525" y="3490913"/>
          <p14:tracePt t="27870" x="7385050" y="3581400"/>
          <p14:tracePt t="27887" x="7402513" y="3687763"/>
          <p14:tracePt t="27904" x="7412038" y="3714750"/>
          <p14:tracePt t="27921" x="7419975" y="3732213"/>
          <p14:tracePt t="27938" x="7419975" y="3751263"/>
          <p14:tracePt t="27971" x="7419975" y="3759200"/>
          <p14:tracePt t="28415" x="7419975" y="3751263"/>
          <p14:tracePt t="28440" x="7473950" y="3714750"/>
          <p14:tracePt t="28453" x="7848600" y="3554413"/>
          <p14:tracePt t="28466" x="8589963" y="3160713"/>
          <p14:tracePt t="28479" x="8732838" y="3062288"/>
          <p14:tracePt t="28491" x="8858250" y="2982913"/>
          <p14:tracePt t="28507" x="9001125" y="2901950"/>
          <p14:tracePt t="28524" x="9117013" y="2822575"/>
          <p14:tracePt t="28542" x="9269413" y="2732088"/>
          <p14:tracePt t="28557" x="9304338" y="2705100"/>
          <p14:tracePt t="28574" x="9323388" y="2687638"/>
          <p14:tracePt t="28593" x="9331325" y="2679700"/>
          <p14:tracePt t="28933" x="9323388" y="2714625"/>
          <p14:tracePt t="28945" x="9313863" y="2759075"/>
          <p14:tracePt t="28958" x="9277350" y="2928938"/>
          <p14:tracePt t="28970" x="9251950" y="3187700"/>
          <p14:tracePt t="28983" x="9232900" y="3322638"/>
          <p14:tracePt t="28995" x="9205913" y="3509963"/>
          <p14:tracePt t="29009" x="9205913" y="3608388"/>
          <p14:tracePt t="29026" x="9205913" y="3697288"/>
          <p14:tracePt t="29043" x="9205913" y="3803650"/>
          <p14:tracePt t="29060" x="9205913" y="3990975"/>
          <p14:tracePt t="29077" x="9205913" y="4037013"/>
          <p14:tracePt t="29093" x="9205913" y="4098925"/>
          <p14:tracePt t="29110" x="9205913" y="4187825"/>
          <p14:tracePt t="29127" x="9205913" y="4197350"/>
          <p14:tracePt t="29143" x="9205913" y="4205288"/>
          <p14:tracePt t="29172" x="9205913" y="4214813"/>
          <p14:tracePt t="29302" x="9197975" y="4205288"/>
          <p14:tracePt t="29315" x="9180513" y="4197350"/>
          <p14:tracePt t="29326" x="9153525" y="4160838"/>
          <p14:tracePt t="29337" x="9126538" y="4133850"/>
          <p14:tracePt t="29349" x="9090025" y="4098925"/>
          <p14:tracePt t="29363" x="9055100" y="4054475"/>
          <p14:tracePt t="29379" x="9018588" y="4010025"/>
          <p14:tracePt t="29395" x="8974138" y="3956050"/>
          <p14:tracePt t="29412" x="8912225" y="3822700"/>
          <p14:tracePt t="29429" x="8885238" y="3751263"/>
          <p14:tracePt t="29446" x="8858250" y="3679825"/>
          <p14:tracePt t="29462" x="8813800" y="3544888"/>
          <p14:tracePt t="29479" x="8786813" y="3500438"/>
          <p14:tracePt t="29496" x="8769350" y="3455988"/>
          <p14:tracePt t="29513" x="8724900" y="3357563"/>
          <p14:tracePt t="29529" x="8705850" y="3303588"/>
          <p14:tracePt t="29546" x="8688388" y="3259138"/>
          <p14:tracePt t="29562" x="8661400" y="3214688"/>
          <p14:tracePt t="29579" x="8653463" y="3197225"/>
          <p14:tracePt t="29596" x="8634413" y="3179763"/>
          <p14:tracePt t="29612" x="8609013" y="3125788"/>
          <p14:tracePt t="29629" x="8589963" y="3098800"/>
          <p14:tracePt t="29646" x="8582025" y="3081338"/>
          <p14:tracePt t="29663" x="8572500" y="3036888"/>
          <p14:tracePt t="29679" x="8562975" y="3027363"/>
          <p14:tracePt t="29696" x="8555038" y="3009900"/>
          <p14:tracePt t="29713" x="8545513" y="3000375"/>
          <p14:tracePt t="29730" x="8545513" y="2982913"/>
          <p14:tracePt t="29747" x="8537575" y="2982913"/>
          <p14:tracePt t="29764" x="8528050" y="2965450"/>
          <p14:tracePt t="29780" x="8528050" y="2955925"/>
          <p14:tracePt t="29797" x="8528050" y="2946400"/>
          <p14:tracePt t="29814" x="8528050" y="2938463"/>
          <p14:tracePt t="29830" x="8528050" y="2928938"/>
          <p14:tracePt t="29847" x="8528050" y="2919413"/>
          <p14:tracePt t="29864" x="8528050" y="2901950"/>
          <p14:tracePt t="29880" x="8562975" y="2874963"/>
          <p14:tracePt t="29897" x="8626475" y="2847975"/>
          <p14:tracePt t="29915" x="8759825" y="2795588"/>
          <p14:tracePt t="29931" x="8823325" y="2768600"/>
          <p14:tracePt t="29947" x="8912225" y="2732088"/>
          <p14:tracePt t="29964" x="9001125" y="2697163"/>
          <p14:tracePt t="29981" x="9109075" y="2633663"/>
          <p14:tracePt t="29998" x="9126538" y="2625725"/>
          <p14:tracePt t="30015" x="9144000" y="2608263"/>
          <p14:tracePt t="30031" x="9153525" y="2598738"/>
          <p14:tracePt t="30407" x="9144000" y="2598738"/>
          <p14:tracePt t="30432" x="9117013" y="2598738"/>
          <p14:tracePt t="30445" x="9090025" y="2598738"/>
          <p14:tracePt t="30457" x="9028113" y="2598738"/>
          <p14:tracePt t="30469" x="8947150" y="2625725"/>
          <p14:tracePt t="30483" x="8858250" y="2660650"/>
          <p14:tracePt t="30500" x="8777288" y="2714625"/>
          <p14:tracePt t="30517" x="8688388" y="2751138"/>
          <p14:tracePt t="30534" x="8510588" y="2847975"/>
          <p14:tracePt t="30550" x="8439150" y="2894013"/>
          <p14:tracePt t="30567" x="8367713" y="2946400"/>
          <p14:tracePt t="30584" x="8215313" y="3062288"/>
          <p14:tracePt t="30601" x="8126413" y="3125788"/>
          <p14:tracePt t="30617" x="8037513" y="3187700"/>
          <p14:tracePt t="30634" x="7867650" y="3303588"/>
          <p14:tracePt t="30651" x="7804150" y="3367088"/>
          <p14:tracePt t="30668" x="7742238" y="3419475"/>
          <p14:tracePt t="30684" x="7616825" y="3482975"/>
          <p14:tracePt t="30701" x="7581900" y="3509963"/>
          <p14:tracePt t="30718" x="7545388" y="3517900"/>
          <p14:tracePt t="30735" x="7500938" y="3554413"/>
          <p14:tracePt t="30751" x="7483475" y="3562350"/>
          <p14:tracePt t="30768" x="7473950" y="3581400"/>
          <p14:tracePt t="30785" x="7466013" y="3581400"/>
          <p14:tracePt t="30802" x="7456488" y="3589338"/>
          <p14:tracePt t="30999" x="7483475" y="3581400"/>
          <p14:tracePt t="31012" x="7581900" y="3544888"/>
          <p14:tracePt t="31025" x="7759700" y="3473450"/>
          <p14:tracePt t="31037" x="7966075" y="3375025"/>
          <p14:tracePt t="31050" x="8099425" y="3303588"/>
          <p14:tracePt t="31063" x="8215313" y="3241675"/>
          <p14:tracePt t="31075" x="8296275" y="3205163"/>
          <p14:tracePt t="31088" x="8358188" y="3179763"/>
          <p14:tracePt t="31103" x="8402638" y="3160713"/>
          <p14:tracePt t="31120" x="8429625" y="3133725"/>
          <p14:tracePt t="31137" x="8456613" y="3116263"/>
          <p14:tracePt t="31153" x="8491538" y="3089275"/>
          <p14:tracePt t="31170" x="8501063" y="3081338"/>
          <p14:tracePt t="31188" x="8510588" y="3081338"/>
          <p14:tracePt t="31203" x="8510588" y="3071813"/>
          <p14:tracePt t="31907" x="8501063" y="3071813"/>
          <p14:tracePt t="31945" x="8491538" y="3071813"/>
          <p14:tracePt t="31957" x="8483600" y="3071813"/>
          <p14:tracePt t="31970" x="8474075" y="3071813"/>
          <p14:tracePt t="31983" x="8447088" y="3071813"/>
          <p14:tracePt t="31995" x="8439150" y="3071813"/>
          <p14:tracePt t="32008" x="8412163" y="3071813"/>
          <p14:tracePt t="32024" x="8385175" y="3081338"/>
          <p14:tracePt t="32041" x="8348663" y="3089275"/>
          <p14:tracePt t="32058" x="8296275" y="3108325"/>
          <p14:tracePt t="32075" x="8269288" y="3116263"/>
          <p14:tracePt t="32091" x="8232775" y="3125788"/>
          <p14:tracePt t="32109" x="8170863" y="3152775"/>
          <p14:tracePt t="32125" x="8134350" y="3179763"/>
          <p14:tracePt t="32142" x="8081963" y="3197225"/>
          <p14:tracePt t="32159" x="7991475" y="3224213"/>
          <p14:tracePt t="32175" x="7947025" y="3251200"/>
          <p14:tracePt t="32192" x="7920038" y="3268663"/>
          <p14:tracePt t="32209" x="7848600" y="3295650"/>
          <p14:tracePt t="32225" x="7813675" y="3313113"/>
          <p14:tracePt t="32242" x="7796213" y="3322638"/>
          <p14:tracePt t="32260" x="7769225" y="3348038"/>
          <p14:tracePt t="32276" x="7751763" y="3357563"/>
          <p14:tracePt t="32292" x="7742238" y="3367088"/>
          <p14:tracePt t="32309" x="7732713" y="3375025"/>
          <p14:tracePt t="32326" x="7724775" y="3384550"/>
          <p14:tracePt t="32343" x="7715250" y="3394075"/>
          <p14:tracePt t="32376" x="7705725" y="3402013"/>
          <p14:tracePt t="32424" x="7705725" y="3411538"/>
          <p14:tracePt t="32626" x="7715250" y="3402013"/>
          <p14:tracePt t="32638" x="7751763" y="3375025"/>
          <p14:tracePt t="32652" x="7840663" y="3295650"/>
          <p14:tracePt t="32664" x="7974013" y="3187700"/>
          <p14:tracePt t="32678" x="8099425" y="3108325"/>
          <p14:tracePt t="32694" x="8180388" y="3054350"/>
          <p14:tracePt t="32711" x="8251825" y="3009900"/>
          <p14:tracePt t="32728" x="8358188" y="2938463"/>
          <p14:tracePt t="32745" x="8402638" y="2919413"/>
          <p14:tracePt t="32761" x="8429625" y="2901950"/>
          <p14:tracePt t="32779" x="8466138" y="2894013"/>
          <p14:tracePt t="32796" x="8483600" y="2884488"/>
          <p14:tracePt t="32812" x="8491538" y="2884488"/>
          <p14:tracePt t="32828" x="8518525" y="2874963"/>
          <p14:tracePt t="32862" x="8528050" y="2874963"/>
          <p14:tracePt t="32879" x="8528050" y="2867025"/>
          <p14:tracePt t="33609" x="8537575" y="2894013"/>
          <p14:tracePt t="33622" x="8555038" y="2946400"/>
          <p14:tracePt t="33635" x="8582025" y="3009900"/>
          <p14:tracePt t="33647" x="8609013" y="3081338"/>
          <p14:tracePt t="33659" x="8634413" y="3152775"/>
          <p14:tracePt t="33672" x="8653463" y="3197225"/>
          <p14:tracePt t="33685" x="8670925" y="3259138"/>
          <p14:tracePt t="33699" x="8688388" y="3303588"/>
          <p14:tracePt t="33716" x="8705850" y="3367088"/>
          <p14:tracePt t="33733" x="8732838" y="3419475"/>
          <p14:tracePt t="33749" x="8813800" y="3625850"/>
          <p14:tracePt t="33766" x="8840788" y="3714750"/>
          <p14:tracePt t="33783" x="8867775" y="3786188"/>
          <p14:tracePt t="33800" x="8902700" y="3919538"/>
          <p14:tracePt t="33817" x="8912225" y="3946525"/>
          <p14:tracePt t="33833" x="8912225" y="3965575"/>
          <p14:tracePt t="34128" x="8929688" y="3965575"/>
          <p14:tracePt t="34140" x="8947150" y="3973513"/>
          <p14:tracePt t="34155" x="9001125" y="4017963"/>
          <p14:tracePt t="34165" x="9055100" y="4071938"/>
          <p14:tracePt t="34178" x="9109075" y="4116388"/>
          <p14:tracePt t="34191" x="9153525" y="4160838"/>
          <p14:tracePt t="34204" x="9197975" y="4205288"/>
          <p14:tracePt t="34219" x="9242425" y="4251325"/>
          <p14:tracePt t="34236" x="9296400" y="4295775"/>
          <p14:tracePt t="34253" x="9385300" y="4411663"/>
          <p14:tracePt t="34270" x="9429750" y="4456113"/>
          <p14:tracePt t="34286" x="9474200" y="4510088"/>
          <p14:tracePt t="34303" x="9555163" y="4598988"/>
          <p14:tracePt t="34320" x="9590088" y="4643438"/>
          <p14:tracePt t="34337" x="9617075" y="4670425"/>
          <p14:tracePt t="34354" x="9644063" y="4724400"/>
          <p14:tracePt t="34370" x="9653588" y="4732338"/>
          <p14:tracePt t="34387" x="9671050" y="4759325"/>
          <p14:tracePt t="34404" x="9698038" y="4786313"/>
          <p14:tracePt t="34421" x="9698038" y="4803775"/>
          <p14:tracePt t="34437" x="9705975" y="4803775"/>
          <p14:tracePt t="34455" x="9705975" y="4813300"/>
          <p14:tracePt t="34544" x="9705975" y="4822825"/>
          <p14:tracePt t="34581" x="9698038" y="4822825"/>
          <p14:tracePt t="34594" x="9634538" y="4830763"/>
          <p14:tracePt t="34607" x="9474200" y="4830763"/>
          <p14:tracePt t="34620" x="9296400" y="4840288"/>
          <p14:tracePt t="34632" x="9180513" y="4840288"/>
          <p14:tracePt t="34645" x="9109075" y="4857750"/>
          <p14:tracePt t="34657" x="9037638" y="4867275"/>
          <p14:tracePt t="34672" x="8966200" y="4875213"/>
          <p14:tracePt t="34689" x="8894763" y="4875213"/>
          <p14:tracePt t="34707" x="8732838" y="4894263"/>
          <p14:tracePt t="34722" x="8661400" y="4894263"/>
          <p14:tracePt t="34739" x="8626475" y="4894263"/>
          <p14:tracePt t="34757" x="8555038" y="4894263"/>
          <p14:tracePt t="34772" x="8528050" y="4894263"/>
          <p14:tracePt t="34789" x="8510588" y="4894263"/>
          <p14:tracePt t="34806" x="8501063" y="4894263"/>
          <p14:tracePt t="34822" x="8483600" y="4894263"/>
          <p14:tracePt t="34839" x="8474075" y="4884738"/>
          <p14:tracePt t="34856" x="8456613" y="4875213"/>
          <p14:tracePt t="34873" x="8439150" y="4848225"/>
          <p14:tracePt t="34890" x="8412163" y="4840288"/>
          <p14:tracePt t="34906" x="8385175" y="4822825"/>
          <p14:tracePt t="34923" x="8304213" y="4759325"/>
          <p14:tracePt t="34940" x="8251825" y="4732338"/>
          <p14:tracePt t="34957" x="8197850" y="4724400"/>
          <p14:tracePt t="34973" x="8116888" y="4687888"/>
          <p14:tracePt t="34990" x="8081963" y="4687888"/>
          <p14:tracePt t="35007" x="8054975" y="4687888"/>
          <p14:tracePt t="35023" x="7991475" y="4687888"/>
          <p14:tracePt t="35040" x="7966075" y="4687888"/>
          <p14:tracePt t="35057" x="7947025" y="4687888"/>
          <p14:tracePt t="35074" x="7920038" y="4687888"/>
          <p14:tracePt t="35090" x="7912100" y="4687888"/>
          <p14:tracePt t="35107" x="7902575" y="4687888"/>
          <p14:tracePt t="35124" x="7894638" y="4687888"/>
          <p14:tracePt t="35141" x="7894638" y="4697413"/>
          <p14:tracePt t="35275" x="7920038" y="4679950"/>
          <p14:tracePt t="35289" x="8010525" y="4616450"/>
          <p14:tracePt t="35301" x="8153400" y="4500563"/>
          <p14:tracePt t="35314" x="8331200" y="4340225"/>
          <p14:tracePt t="35327" x="8447088" y="4224338"/>
          <p14:tracePt t="35343" x="8537575" y="4143375"/>
          <p14:tracePt t="35360" x="8626475" y="4071938"/>
          <p14:tracePt t="35377" x="8732838" y="3990975"/>
          <p14:tracePt t="35393" x="8777288" y="3956050"/>
          <p14:tracePt t="35410" x="8796338" y="3938588"/>
          <p14:tracePt t="35427" x="8804275" y="3919538"/>
          <p14:tracePt t="35755" x="8796338" y="3919538"/>
          <p14:tracePt t="35768" x="8751888" y="3875088"/>
          <p14:tracePt t="35782" x="8670925" y="3776663"/>
          <p14:tracePt t="35795" x="8537575" y="3598863"/>
          <p14:tracePt t="35812" x="8429625" y="3473450"/>
          <p14:tracePt t="35831" x="8323263" y="3286125"/>
          <p14:tracePt t="35846" x="8286750" y="3205163"/>
          <p14:tracePt t="35863" x="8242300" y="3143250"/>
          <p14:tracePt t="35881" x="8143875" y="2973388"/>
          <p14:tracePt t="35896" x="8108950" y="2894013"/>
          <p14:tracePt t="35913" x="8072438" y="2813050"/>
          <p14:tracePt t="35931" x="8037513" y="2724150"/>
          <p14:tracePt t="35946" x="8027988" y="2705100"/>
          <p14:tracePt t="35963" x="8018463" y="2679700"/>
          <p14:tracePt t="35981" x="8010525" y="2660650"/>
          <p14:tracePt t="35996" x="8010525" y="2652713"/>
          <p14:tracePt t="36013" x="8001000" y="2652713"/>
          <p14:tracePt t="36032" x="8001000" y="2633663"/>
          <p14:tracePt t="36063" x="8001000" y="2625725"/>
          <p14:tracePt t="36248" x="8001000" y="2652713"/>
          <p14:tracePt t="36260" x="8001000" y="2687638"/>
          <p14:tracePt t="36272" x="8001000" y="2714625"/>
          <p14:tracePt t="36285" x="8001000" y="2759075"/>
          <p14:tracePt t="36298" x="8010525" y="2786063"/>
          <p14:tracePt t="36315" x="8018463" y="2822575"/>
          <p14:tracePt t="36331" x="8027988" y="2874963"/>
          <p14:tracePt t="36348" x="8045450" y="3009900"/>
          <p14:tracePt t="36365" x="8054975" y="3071813"/>
          <p14:tracePt t="36382" x="8062913" y="3152775"/>
          <p14:tracePt t="36398" x="8062913" y="3322638"/>
          <p14:tracePt t="36415" x="8062913" y="3394075"/>
          <p14:tracePt t="36432" x="8062913" y="3465513"/>
          <p14:tracePt t="36449" x="8062913" y="3571875"/>
          <p14:tracePt t="36465" x="8062913" y="3616325"/>
          <p14:tracePt t="36482" x="8062913" y="3643313"/>
          <p14:tracePt t="36499" x="8062913" y="3697288"/>
          <p14:tracePt t="36516" x="8062913" y="3714750"/>
          <p14:tracePt t="36532" x="8062913" y="3741738"/>
          <p14:tracePt t="36549" x="8062913" y="3776663"/>
          <p14:tracePt t="36582" x="8062913" y="3786188"/>
          <p14:tracePt t="36613" x="8062913" y="3795713"/>
          <p14:tracePt t="36840" x="8062913" y="3776663"/>
          <p14:tracePt t="36853" x="8054975" y="3751263"/>
          <p14:tracePt t="36864" x="8045450" y="3714750"/>
          <p14:tracePt t="36876" x="8027988" y="3633788"/>
          <p14:tracePt t="36889" x="8010525" y="3562350"/>
          <p14:tracePt t="36902" x="8001000" y="3527425"/>
          <p14:tracePt t="36916" x="8001000" y="3509963"/>
          <p14:tracePt t="37003" x="8001000" y="3517900"/>
          <p14:tracePt t="37015" x="8001000" y="3544888"/>
          <p14:tracePt t="37028" x="8001000" y="3571875"/>
          <p14:tracePt t="37040" x="8027988" y="3625850"/>
          <p14:tracePt t="37053" x="8062913" y="3697288"/>
          <p14:tracePt t="37067" x="8108950" y="3776663"/>
          <p14:tracePt t="37084" x="8134350" y="3840163"/>
          <p14:tracePt t="37100" x="8153400" y="3875088"/>
          <p14:tracePt t="37117" x="8170863" y="3911600"/>
          <p14:tracePt t="37134" x="8170863" y="3919538"/>
          <p14:tracePt t="37319" x="8170863" y="3911600"/>
          <p14:tracePt t="37331" x="8161338" y="3867150"/>
          <p14:tracePt t="37344" x="8143875" y="3803650"/>
          <p14:tracePt t="37356" x="8116888" y="3724275"/>
          <p14:tracePt t="37370" x="8099425" y="3633788"/>
          <p14:tracePt t="37387" x="8081963" y="3554413"/>
          <p14:tracePt t="37404" x="8054975" y="3473450"/>
          <p14:tracePt t="37420" x="8027988" y="3367088"/>
          <p14:tracePt t="37437" x="8018463" y="3322638"/>
          <p14:tracePt t="37453" x="8001000" y="3268663"/>
          <p14:tracePt t="37470" x="7983538" y="3125788"/>
          <p14:tracePt t="37486" x="7966075" y="3062288"/>
          <p14:tracePt t="37502" x="7956550" y="3027363"/>
          <p14:tracePt t="37520" x="7947025" y="2982913"/>
          <p14:tracePt t="37537" x="7947025" y="2955925"/>
          <p14:tracePt t="37554" x="7939088" y="2928938"/>
          <p14:tracePt t="37571" x="7912100" y="2867025"/>
          <p14:tracePt t="37588" x="7912100" y="2840038"/>
          <p14:tracePt t="37604" x="7902575" y="2822575"/>
          <p14:tracePt t="37621" x="7885113" y="2795588"/>
          <p14:tracePt t="37654" x="7885113" y="2786063"/>
          <p14:tracePt t="37672" x="7875588" y="2768600"/>
          <p14:tracePt t="37688" x="7867650" y="2751138"/>
          <p14:tracePt t="37703" x="7858125" y="2741613"/>
          <p14:tracePt t="37720" x="7858125" y="2724150"/>
          <p14:tracePt t="37758" x="7858125" y="2714625"/>
          <p14:tracePt t="37797" x="7858125" y="2705100"/>
          <p14:tracePt t="37861" x="7858125" y="2697163"/>
          <p14:tracePt t="37962" x="7858125" y="2705100"/>
          <p14:tracePt t="37975" x="7858125" y="2768600"/>
          <p14:tracePt t="37987" x="7867650" y="2911475"/>
          <p14:tracePt t="37999" x="7929563" y="3197225"/>
          <p14:tracePt t="38012" x="7983538" y="3438525"/>
          <p14:tracePt t="38025" x="8054975" y="3679825"/>
          <p14:tracePt t="38040" x="8116888" y="3965575"/>
          <p14:tracePt t="38055" x="8197850" y="4276725"/>
          <p14:tracePt t="38073" x="8259763" y="4562475"/>
          <p14:tracePt t="38089" x="8277225" y="4687888"/>
          <p14:tracePt t="38105" x="8296275" y="4759325"/>
          <p14:tracePt t="38124" x="8323263" y="4857750"/>
          <p14:tracePt t="38139" x="8331200" y="4919663"/>
          <p14:tracePt t="38156" x="8348663" y="5000625"/>
          <p14:tracePt t="38173" x="8367713" y="5045075"/>
          <p14:tracePt t="38190" x="8402638" y="5143500"/>
          <p14:tracePt t="38206" x="8420100" y="5187950"/>
          <p14:tracePt t="38224" x="8439150" y="5205413"/>
          <p14:tracePt t="40395" x="8429625" y="5205413"/>
          <p14:tracePt t="40432" x="8429625" y="5214938"/>
          <p14:tracePt t="42941" x="8439150" y="5214938"/>
          <p14:tracePt t="43408" x="8429625" y="5214938"/>
          <p14:tracePt t="43420" x="8420100" y="5214938"/>
          <p14:tracePt t="43432" x="8412163" y="5214938"/>
          <p14:tracePt t="43445" x="8394700" y="5214938"/>
          <p14:tracePt t="43457" x="8367713" y="5197475"/>
          <p14:tracePt t="43470" x="8323263" y="5160963"/>
          <p14:tracePt t="43483" x="8251825" y="5116513"/>
          <p14:tracePt t="43500" x="8197850" y="5072063"/>
          <p14:tracePt t="43517" x="8143875" y="5037138"/>
          <p14:tracePt t="43533" x="8045450" y="4938713"/>
          <p14:tracePt t="43550" x="8001000" y="4884738"/>
          <p14:tracePt t="43567" x="7956550" y="4822825"/>
          <p14:tracePt t="43584" x="7875588" y="4759325"/>
          <p14:tracePt t="43601" x="7858125" y="4741863"/>
          <p14:tracePt t="43617" x="7848600" y="4714875"/>
          <p14:tracePt t="43635" x="7813675" y="4679950"/>
          <p14:tracePt t="43651" x="7786688" y="4660900"/>
          <p14:tracePt t="43667" x="7769225" y="4625975"/>
          <p14:tracePt t="43683" x="7705725" y="4545013"/>
          <p14:tracePt t="43700" x="7688263" y="4518025"/>
          <p14:tracePt t="43716" x="7670800" y="4500563"/>
          <p14:tracePt t="43733" x="7661275" y="4465638"/>
          <p14:tracePt t="43750" x="7653338" y="4438650"/>
          <p14:tracePt t="43767" x="7653338" y="4419600"/>
          <p14:tracePt t="43784" x="7653338" y="4384675"/>
          <p14:tracePt t="43800" x="7653338" y="4367213"/>
          <p14:tracePt t="43817" x="7653338" y="4357688"/>
          <p14:tracePt t="43834" x="7653338" y="4340225"/>
          <p14:tracePt t="44176" x="7653338" y="4330700"/>
          <p14:tracePt t="44189" x="7643813" y="4313238"/>
          <p14:tracePt t="44201" x="7626350" y="4276725"/>
          <p14:tracePt t="44214" x="7608888" y="4197350"/>
          <p14:tracePt t="44227" x="7572375" y="4116388"/>
          <p14:tracePt t="44242" x="7554913" y="4037013"/>
          <p14:tracePt t="44254" x="7537450" y="3990975"/>
          <p14:tracePt t="44271" x="7518400" y="3938588"/>
          <p14:tracePt t="44289" x="7483475" y="3813175"/>
          <p14:tracePt t="44304" x="7473950" y="3751263"/>
          <p14:tracePt t="44321" x="7466013" y="3679825"/>
          <p14:tracePt t="44340" x="7446963" y="3509963"/>
          <p14:tracePt t="44355" x="7446963" y="3455988"/>
          <p14:tracePt t="44371" x="7446963" y="3429000"/>
          <p14:tracePt t="44377" x="7446963" y="3411538"/>
          <p14:tracePt t="44389" x="7446963" y="3394075"/>
          <p14:tracePt t="44404" x="7446963" y="3384550"/>
          <p14:tracePt t="44421" x="7446963" y="3367088"/>
          <p14:tracePt t="44441" x="7466013" y="3330575"/>
          <p14:tracePt t="44455" x="7483475" y="3313113"/>
          <p14:tracePt t="44472" x="7483475" y="3303588"/>
          <p14:tracePt t="44491" x="7510463" y="3276600"/>
          <p14:tracePt t="44505" x="7527925" y="3276600"/>
          <p14:tracePt t="44522" x="7527925" y="3268663"/>
          <p14:tracePt t="44540" x="7537450" y="3259138"/>
          <p14:tracePt t="44555" x="7545388" y="3259138"/>
          <p14:tracePt t="44588" x="7545388" y="3251200"/>
          <p14:tracePt t="44606" x="7554913" y="3251200"/>
          <p14:tracePt t="44643" x="7562850" y="3251200"/>
          <p14:tracePt t="44668" x="7581900" y="3251200"/>
          <p14:tracePt t="44681" x="7589838" y="3251200"/>
          <p14:tracePt t="44705" x="7599363" y="3251200"/>
          <p14:tracePt t="44719" x="7616825" y="3251200"/>
          <p14:tracePt t="44731" x="7626350" y="3251200"/>
          <p14:tracePt t="44742" x="7634288" y="3251200"/>
          <p14:tracePt t="44756" x="7653338" y="3251200"/>
          <p14:tracePt t="44772" x="7661275" y="3251200"/>
          <p14:tracePt t="44788" x="7670800" y="3251200"/>
          <p14:tracePt t="44805" x="7688263" y="3251200"/>
          <p14:tracePt t="44822" x="7705725" y="3251200"/>
          <p14:tracePt t="44839" x="7715250" y="3251200"/>
          <p14:tracePt t="44855" x="7751763" y="3259138"/>
          <p14:tracePt t="44872" x="7777163" y="3259138"/>
          <p14:tracePt t="44889" x="7796213" y="3259138"/>
          <p14:tracePt t="44906" x="7831138" y="3268663"/>
          <p14:tracePt t="44922" x="7840663" y="3268663"/>
          <p14:tracePt t="44939" x="7848600" y="3276600"/>
          <p14:tracePt t="44956" x="7858125" y="3276600"/>
          <p14:tracePt t="44995" x="7867650" y="3286125"/>
          <p14:tracePt t="45020" x="7867650" y="3295650"/>
          <p14:tracePt t="45045" x="7875588" y="3303588"/>
          <p14:tracePt t="45070" x="7885113" y="3303588"/>
          <p14:tracePt t="45096" x="7885113" y="3313113"/>
          <p14:tracePt t="45184" x="7885113" y="3322638"/>
          <p14:tracePt t="45234" x="7885113" y="3330575"/>
          <p14:tracePt t="45247" x="7885113" y="3340100"/>
          <p14:tracePt t="45285" x="7885113" y="3348038"/>
          <p14:tracePt t="45310" x="7885113" y="3357563"/>
          <p14:tracePt t="45335" x="7885113" y="3375025"/>
          <p14:tracePt t="45361" x="7885113" y="3384550"/>
          <p14:tracePt t="45397" x="7885113" y="3394075"/>
          <p14:tracePt t="45485" x="7885113" y="3402013"/>
          <p14:tracePt t="45523" x="7885113" y="3411538"/>
          <p14:tracePt t="46358" x="7875588" y="3411538"/>
          <p14:tracePt t="47594" x="7867650" y="3411538"/>
          <p14:tracePt t="47669" x="7858125" y="3411538"/>
          <p14:tracePt t="47681" x="7848600" y="3402013"/>
          <p14:tracePt t="47693" x="7840663" y="3402013"/>
          <p14:tracePt t="47707" x="7831138" y="3384550"/>
          <p14:tracePt t="47721" x="7804150" y="3384550"/>
          <p14:tracePt t="47738" x="7786688" y="3367088"/>
          <p14:tracePt t="47756" x="7742238" y="3340100"/>
          <p14:tracePt t="47770" x="7715250" y="3322638"/>
          <p14:tracePt t="47787" x="7688263" y="3313113"/>
          <p14:tracePt t="47803" x="7670800" y="3295650"/>
          <p14:tracePt t="47820" x="7643813" y="3276600"/>
          <p14:tracePt t="47836" x="7626350" y="3268663"/>
          <p14:tracePt t="47853" x="7616825" y="3259138"/>
          <p14:tracePt t="47869" x="7589838" y="3241675"/>
          <p14:tracePt t="47886" x="7581900" y="3232150"/>
          <p14:tracePt t="47919" x="7572375" y="3232150"/>
          <p14:tracePt t="48046" x="7572375" y="3259138"/>
          <p14:tracePt t="48058" x="7589838" y="3286125"/>
          <p14:tracePt t="48071" x="7608888" y="3348038"/>
          <p14:tracePt t="48083" x="7626350" y="3438525"/>
          <p14:tracePt t="48095" x="7653338" y="3527425"/>
          <p14:tracePt t="48108" x="7680325" y="3608388"/>
          <p14:tracePt t="48121" x="7697788" y="3660775"/>
          <p14:tracePt t="48137" x="7705725" y="3714750"/>
          <p14:tracePt t="48154" x="7724775" y="3751263"/>
          <p14:tracePt t="48171" x="7732713" y="3795713"/>
          <p14:tracePt t="48188" x="7742238" y="3813175"/>
          <p14:tracePt t="48204" x="7742238" y="3822700"/>
          <p14:tracePt t="48221" x="7751763" y="3848100"/>
          <p14:tracePt t="48238" x="7759700" y="3857625"/>
          <p14:tracePt t="48255" x="7769225" y="3875088"/>
          <p14:tracePt t="48271" x="7786688" y="3894138"/>
          <p14:tracePt t="48288" x="7796213" y="3902075"/>
          <p14:tracePt t="48305" x="7796213" y="3911600"/>
          <p14:tracePt t="48664" x="7796213" y="3902075"/>
          <p14:tracePt t="48677" x="7786688" y="3884613"/>
          <p14:tracePt t="48689" x="7777163" y="3875088"/>
          <p14:tracePt t="48702" x="7769225" y="3857625"/>
          <p14:tracePt t="48714" x="7759700" y="3840163"/>
          <p14:tracePt t="48728" x="7751763" y="3822700"/>
          <p14:tracePt t="48743" x="7742238" y="3813175"/>
          <p14:tracePt t="48759" x="7742238" y="3795713"/>
          <p14:tracePt t="48790" x="7742238" y="3786188"/>
          <p14:tracePt t="50858" x="7742238" y="3776663"/>
          <p14:tracePt t="53732" x="7742238" y="3786188"/>
          <p14:tracePt t="54336" x="7732713" y="3786188"/>
          <p14:tracePt t="54424" x="7724775" y="3786188"/>
          <p14:tracePt t="54525" x="7724775" y="3776663"/>
          <p14:tracePt t="54537" x="7715250" y="3776663"/>
          <p14:tracePt t="54550" x="7715250" y="3768725"/>
          <p14:tracePt t="54562" x="7705725" y="3759200"/>
          <p14:tracePt t="54575" x="7697788" y="3741738"/>
          <p14:tracePt t="54588" x="7680325" y="3705225"/>
          <p14:tracePt t="54603" x="7643813" y="3670300"/>
          <p14:tracePt t="54620" x="7599363" y="3608388"/>
          <p14:tracePt t="54638" x="7491413" y="3446463"/>
          <p14:tracePt t="54654" x="7439025" y="3402013"/>
          <p14:tracePt t="54670" x="7402513" y="3348038"/>
          <p14:tracePt t="54688" x="7340600" y="3276600"/>
          <p14:tracePt t="54704" x="7331075" y="3251200"/>
          <p14:tracePt t="54721" x="7323138" y="3241675"/>
          <p14:tracePt t="54739" x="7296150" y="3197225"/>
          <p14:tracePt t="54753" x="7286625" y="3179763"/>
          <p14:tracePt t="54770" x="7269163" y="3170238"/>
          <p14:tracePt t="54787" x="7259638" y="3152775"/>
          <p14:tracePt t="54804" x="7251700" y="3133725"/>
          <p14:tracePt t="54820" x="7242175" y="3125788"/>
          <p14:tracePt t="54839" x="7232650" y="3108325"/>
          <p14:tracePt t="54854" x="7224713" y="3108325"/>
          <p14:tracePt t="54877" x="7224713" y="3098800"/>
          <p14:tracePt t="54889" x="7215188" y="3098800"/>
          <p14:tracePt t="54905" x="7215188" y="3089275"/>
          <p14:tracePt t="54940" x="7215188" y="3081338"/>
          <p14:tracePt t="61212" x="7215188" y="3071813"/>
          <p14:tracePt t="61251" x="7215188" y="3062288"/>
          <p14:tracePt t="61276" x="7215188" y="3054350"/>
          <p14:tracePt t="61288" x="7205663" y="3054350"/>
          <p14:tracePt t="61301" x="7205663" y="3044825"/>
          <p14:tracePt t="61365" x="7205663" y="3036888"/>
          <p14:tracePt t="61796" x="7205663" y="3027363"/>
          <p14:tracePt t="61846" x="7205663" y="3017838"/>
          <p14:tracePt t="61858" x="7205663" y="3009900"/>
          <p14:tracePt t="61908" x="7205663" y="3000375"/>
          <p14:tracePt t="61972" x="7205663" y="2990850"/>
          <p14:tracePt t="62046" x="7205663" y="2982913"/>
          <p14:tracePt t="62111" x="7205663" y="2973388"/>
          <p14:tracePt t="62123" x="7205663" y="2965450"/>
          <p14:tracePt t="62160" x="7205663" y="2955925"/>
          <p14:tracePt t="62186" x="7205663" y="2946400"/>
          <p14:tracePt t="62198" x="7215188" y="2938463"/>
          <p14:tracePt t="62210" x="7232650" y="2938463"/>
          <p14:tracePt t="62224" x="7232650" y="2928938"/>
          <p14:tracePt t="62241" x="7242175" y="2928938"/>
          <p14:tracePt t="62285" x="7251700" y="2928938"/>
          <p14:tracePt t="62335" x="7259638" y="2928938"/>
          <p14:tracePt t="62602" x="7259638" y="2946400"/>
          <p14:tracePt t="62614" x="7269163" y="2965450"/>
          <p14:tracePt t="62627" x="7269163" y="2990850"/>
          <p14:tracePt t="62638" x="7269163" y="3000375"/>
          <p14:tracePt t="62650" x="7277100" y="3027363"/>
          <p14:tracePt t="62676" x="7277100" y="3044825"/>
          <p14:tracePt t="62688" x="7277100" y="3054350"/>
          <p14:tracePt t="62701" x="7277100" y="3081338"/>
          <p14:tracePt t="62714" x="7277100" y="3108325"/>
          <p14:tracePt t="62727" x="7277100" y="3133725"/>
          <p14:tracePt t="62743" x="7277100" y="3152775"/>
          <p14:tracePt t="62760" x="7277100" y="3160713"/>
          <p14:tracePt t="62777" x="7277100" y="3179763"/>
          <p14:tracePt t="63180" x="7277100" y="3170238"/>
          <p14:tracePt t="63193" x="7277100" y="3152775"/>
          <p14:tracePt t="63206" x="7277100" y="3143250"/>
          <p14:tracePt t="63218" x="7277100" y="3133725"/>
          <p14:tracePt t="63231" x="7277100" y="3125788"/>
          <p14:tracePt t="63256" x="7277100" y="3116263"/>
          <p14:tracePt t="63281" x="7277100" y="3108325"/>
          <p14:tracePt t="63407" x="7277100" y="3098800"/>
          <p14:tracePt t="65109" x="7277100" y="3089275"/>
          <p14:tracePt t="65146" x="7277100" y="3081338"/>
          <p14:tracePt t="65171" x="7277100" y="3071813"/>
          <p14:tracePt t="65450" x="7277100" y="3062288"/>
          <p14:tracePt t="65993" x="7296150" y="3062288"/>
          <p14:tracePt t="66006" x="7323138" y="3062288"/>
          <p14:tracePt t="66017" x="7367588" y="3062288"/>
          <p14:tracePt t="66031" x="7491413" y="3098800"/>
          <p14:tracePt t="66045" x="7670800" y="3179763"/>
          <p14:tracePt t="66062" x="7804150" y="3232150"/>
          <p14:tracePt t="66080" x="8037513" y="3348038"/>
          <p14:tracePt t="66095" x="8099425" y="3375025"/>
          <p14:tracePt t="66112" x="8180388" y="3411538"/>
          <p14:tracePt t="66131" x="8304213" y="3500438"/>
          <p14:tracePt t="66145" x="8348663" y="3517900"/>
          <p14:tracePt t="66162" x="8367713" y="3544888"/>
          <p14:tracePt t="66182" x="8402638" y="3571875"/>
          <p14:tracePt t="66195" x="8412163" y="3571875"/>
          <p14:tracePt t="66212" x="8439150" y="3589338"/>
          <p14:tracePt t="66232" x="8456613" y="3608388"/>
          <p14:tracePt t="66246" x="8466138" y="3608388"/>
          <p14:tracePt t="66263" x="8474075" y="3608388"/>
          <p14:tracePt t="66282" x="8491538" y="3625850"/>
          <p14:tracePt t="66295" x="8501063" y="3625850"/>
          <p14:tracePt t="66311" x="8501063" y="3633788"/>
          <p14:tracePt t="66328" x="8510588" y="3633788"/>
          <p14:tracePt t="66344" x="8518525" y="3643313"/>
          <p14:tracePt t="66361" x="8528050" y="3643313"/>
          <p14:tracePt t="66378" x="8528050" y="3652838"/>
          <p14:tracePt t="66395" x="8537575" y="3652838"/>
          <p14:tracePt t="66673" x="8537575" y="3643313"/>
          <p14:tracePt t="66712" x="8537575" y="3633788"/>
          <p14:tracePt t="66724" x="8537575" y="3625850"/>
          <p14:tracePt t="66749" x="8537575" y="3608388"/>
          <p14:tracePt t="66774" x="8537575" y="3598863"/>
          <p14:tracePt t="66787" x="8537575" y="3589338"/>
          <p14:tracePt t="66812" x="8537575" y="3581400"/>
          <p14:tracePt t="66825" x="8537575" y="3571875"/>
          <p14:tracePt t="66849" x="8537575" y="3554413"/>
          <p14:tracePt t="66875" x="8537575" y="3544888"/>
          <p14:tracePt t="66888" x="8537575" y="3536950"/>
          <p14:tracePt t="66901" x="8537575" y="3527425"/>
          <p14:tracePt t="66938" x="8537575" y="3517900"/>
          <p14:tracePt t="66964" x="8537575" y="3509963"/>
          <p14:tracePt t="67014" x="8537575" y="3500438"/>
          <p14:tracePt t="67191" x="8528050" y="3500438"/>
          <p14:tracePt t="67342" x="8528050" y="3490913"/>
          <p14:tracePt t="67820" x="8510588" y="3500438"/>
          <p14:tracePt t="67832" x="8474075" y="3536950"/>
          <p14:tracePt t="67845" x="8402638" y="3652838"/>
          <p14:tracePt t="67857" x="8304213" y="3857625"/>
          <p14:tracePt t="67871" x="8232775" y="4044950"/>
          <p14:tracePt t="67886" x="8170863" y="4197350"/>
          <p14:tracePt t="67902" x="8134350" y="4303713"/>
          <p14:tracePt t="67920" x="8062913" y="4598988"/>
          <p14:tracePt t="67936" x="8027988" y="4741863"/>
          <p14:tracePt t="67953" x="8001000" y="4867275"/>
          <p14:tracePt t="67971" x="7966075" y="5062538"/>
          <p14:tracePt t="67986" x="7947025" y="5126038"/>
          <p14:tracePt t="68003" x="7939088" y="5170488"/>
          <p14:tracePt t="68021" x="7912100" y="5259388"/>
          <p14:tracePt t="68037" x="7912100" y="5276850"/>
          <p14:tracePt t="68053" x="7912100" y="5286375"/>
          <p14:tracePt t="68071" x="7902575" y="5286375"/>
          <p14:tracePt t="68087" x="7902575" y="5295900"/>
          <p14:tracePt t="68110" x="7902575" y="5303838"/>
          <p14:tracePt t="68172" x="7902575" y="5313363"/>
          <p14:tracePt t="68185" x="7902575" y="5322888"/>
          <p14:tracePt t="68210" x="7902575" y="5340350"/>
          <p14:tracePt t="68248" x="7902575" y="5348288"/>
          <p14:tracePt t="68565" x="7912100" y="5348288"/>
          <p14:tracePt t="68602" x="7920038" y="5348288"/>
          <p14:tracePt t="68628" x="7929563" y="5348288"/>
          <p14:tracePt t="68691" x="7939088" y="5348288"/>
          <p14:tracePt t="68729" x="7947025" y="5348288"/>
          <p14:tracePt t="68792" x="7956550" y="5348288"/>
          <p14:tracePt t="68855" x="7966075" y="5348288"/>
          <p14:tracePt t="70581" x="7966075" y="5340350"/>
          <p14:tracePt t="70871" x="7939088" y="5340350"/>
          <p14:tracePt t="70884" x="7885113" y="5330825"/>
          <p14:tracePt t="70896" x="7777163" y="5330825"/>
          <p14:tracePt t="70908" x="7661275" y="5322888"/>
          <p14:tracePt t="70922" x="7554913" y="5313363"/>
          <p14:tracePt t="70935" x="7446963" y="5313363"/>
          <p14:tracePt t="70952" x="7367588" y="5313363"/>
          <p14:tracePt t="70971" x="7232650" y="5313363"/>
          <p14:tracePt t="70986" x="7197725" y="5313363"/>
          <p14:tracePt t="71003" x="7170738" y="5313363"/>
          <p14:tracePt t="71021" x="7143750" y="5313363"/>
          <p14:tracePt t="71060" x="7134225" y="5313363"/>
          <p14:tracePt t="71438" x="7143750" y="5313363"/>
          <p14:tracePt t="71526" x="7143750" y="5303838"/>
          <p14:tracePt t="71542" x="7153275" y="5303838"/>
          <p14:tracePt t="71588" x="7161213" y="5303838"/>
          <p14:tracePt t="71627" x="7170738" y="5303838"/>
          <p14:tracePt t="71640" x="7180263" y="5303838"/>
          <p14:tracePt t="71652" x="7188200" y="5303838"/>
          <p14:tracePt t="71665" x="7205663" y="5295900"/>
          <p14:tracePt t="71677" x="7232650" y="5295900"/>
          <p14:tracePt t="71691" x="7242175" y="5286375"/>
          <p14:tracePt t="71706" x="7251700" y="5286375"/>
          <p14:tracePt t="71723" x="7259638" y="5286375"/>
          <p14:tracePt t="71765" x="7269163" y="5286375"/>
          <p14:tracePt t="72396" x="7277100" y="5286375"/>
          <p14:tracePt t="72408" x="7286625" y="5286375"/>
          <p14:tracePt t="72434" x="7304088" y="5286375"/>
          <p14:tracePt t="72446" x="7313613" y="5286375"/>
          <p14:tracePt t="72457" x="7340600" y="5286375"/>
          <p14:tracePt t="72470" x="7348538" y="5286375"/>
          <p14:tracePt t="72482" x="7358063" y="5286375"/>
          <p14:tracePt t="72495" x="7367588" y="5286375"/>
          <p14:tracePt t="72509" x="7375525" y="5286375"/>
          <p14:tracePt t="72525" x="7385050" y="5286375"/>
          <p14:tracePt t="72584" x="7394575" y="5286375"/>
          <p14:tracePt t="80697" x="7402513" y="5276850"/>
          <p14:tracePt t="80709" x="7412038" y="5268913"/>
          <p14:tracePt t="80721" x="7419975" y="5259388"/>
          <p14:tracePt t="80733" x="7429500" y="5251450"/>
          <p14:tracePt t="80757" x="7439025" y="5251450"/>
          <p14:tracePt t="80770" x="7439025" y="5241925"/>
          <p14:tracePt t="80873" x="7429500" y="5241925"/>
          <p14:tracePt t="80911" x="7419975" y="5241925"/>
          <p14:tracePt t="80947" x="7412038" y="5241925"/>
          <p14:tracePt t="80960" x="7394575" y="5241925"/>
          <p14:tracePt t="80985" x="7331075" y="5241925"/>
          <p14:tracePt t="80999" x="7277100" y="5251450"/>
          <p14:tracePt t="81011" x="7232650" y="5251450"/>
          <p14:tracePt t="81023" x="7188200" y="5268913"/>
          <p14:tracePt t="81037" x="7126288" y="5276850"/>
          <p14:tracePt t="81052" x="7054850" y="5295900"/>
          <p14:tracePt t="81069" x="6956425" y="5313363"/>
          <p14:tracePt t="81086" x="6742113" y="5340350"/>
          <p14:tracePt t="81103" x="6670675" y="5348288"/>
          <p14:tracePt t="81119" x="6599238" y="5348288"/>
          <p14:tracePt t="81136" x="6510338" y="5348288"/>
          <p14:tracePt t="81153" x="6483350" y="5348288"/>
          <p14:tracePt t="81170" x="6465888" y="5348288"/>
          <p14:tracePt t="81187" x="6419850" y="5348288"/>
          <p14:tracePt t="81203" x="6402388" y="5348288"/>
          <p14:tracePt t="81220" x="6367463" y="5348288"/>
          <p14:tracePt t="81238" x="6323013" y="5340350"/>
          <p14:tracePt t="81253" x="6313488" y="5330825"/>
          <p14:tracePt t="81270" x="6303963" y="5330825"/>
          <p14:tracePt t="81287" x="6303963" y="5322888"/>
          <p14:tracePt t="81667" x="6296025" y="5322888"/>
          <p14:tracePt t="81693" x="6286500" y="5322888"/>
          <p14:tracePt t="81704" x="6269038" y="5322888"/>
          <p14:tracePt t="81717" x="6224588" y="5303838"/>
          <p14:tracePt t="81730" x="6108700" y="5276850"/>
          <p14:tracePt t="81742" x="5983288" y="5214938"/>
          <p14:tracePt t="81756" x="5803900" y="5153025"/>
          <p14:tracePt t="81773" x="5634038" y="5089525"/>
          <p14:tracePt t="81789" x="5411788" y="5037138"/>
          <p14:tracePt t="81804" x="5081588" y="4965700"/>
          <p14:tracePt t="81821" x="4956175" y="4919663"/>
          <p14:tracePt t="81838" x="4857750" y="4902200"/>
          <p14:tracePt t="81854" x="4741863" y="4867275"/>
          <p14:tracePt t="81871" x="4714875" y="4848225"/>
          <p14:tracePt t="81888" x="4687888" y="4840288"/>
          <p14:tracePt t="81905" x="4660900" y="4822825"/>
          <p14:tracePt t="81938" x="4652963" y="4822825"/>
          <p14:tracePt t="81955" x="4652963" y="4813300"/>
          <p14:tracePt t="81972" x="4643438" y="4813300"/>
          <p14:tracePt t="82005" x="4633913" y="4803775"/>
          <p14:tracePt t="82030" x="4633913" y="4795838"/>
          <p14:tracePt t="82081" x="4625975" y="4795838"/>
          <p14:tracePt t="82093" x="4625975" y="4786313"/>
          <p14:tracePt t="82145" x="4625975" y="4776788"/>
          <p14:tracePt t="82169" x="4616450" y="4776788"/>
          <p14:tracePt t="83531" x="4616450" y="4768850"/>
          <p14:tracePt t="83708" x="4616450" y="4759325"/>
          <p14:tracePt t="84375" x="4616450" y="4751388"/>
          <p14:tracePt t="84413" x="4608513" y="4741863"/>
          <p14:tracePt t="84425" x="4608513" y="4732338"/>
          <p14:tracePt t="84438" x="4608513" y="4724400"/>
          <p14:tracePt t="84450" x="4598988" y="4705350"/>
          <p14:tracePt t="84462" x="4598988" y="4687888"/>
          <p14:tracePt t="84475" x="4589463" y="4670425"/>
          <p14:tracePt t="84488" x="4581525" y="4643438"/>
          <p14:tracePt t="84500" x="4572000" y="4608513"/>
          <p14:tracePt t="84517" x="4562475" y="4562475"/>
          <p14:tracePt t="84534" x="4554538" y="4527550"/>
          <p14:tracePt t="84551" x="4537075" y="4483100"/>
          <p14:tracePt t="84568" x="4537075" y="4465638"/>
          <p14:tracePt t="84584" x="4527550" y="4456113"/>
          <p14:tracePt t="84601" x="4510088" y="4419600"/>
          <p14:tracePt t="84618" x="4510088" y="4411663"/>
          <p14:tracePt t="84634" x="4500563" y="4394200"/>
          <p14:tracePt t="84651" x="4491038" y="4348163"/>
          <p14:tracePt t="84668" x="4491038" y="4330700"/>
          <p14:tracePt t="84685" x="4483100" y="4313238"/>
          <p14:tracePt t="84701" x="4473575" y="4303713"/>
          <p14:tracePt t="84718" x="4473575" y="4295775"/>
          <p14:tracePt t="84752" x="4473575" y="4286250"/>
          <p14:tracePt t="84768" x="4473575" y="4276725"/>
          <p14:tracePt t="84785" x="4473575" y="4268788"/>
          <p14:tracePt t="84816" x="4473575" y="4259263"/>
          <p14:tracePt t="84828" x="4465638" y="4259263"/>
          <p14:tracePt t="84866" x="4465638" y="4251325"/>
          <p14:tracePt t="85474" x="4456113" y="4251325"/>
          <p14:tracePt t="85524" x="4446588" y="4251325"/>
          <p14:tracePt t="85612" x="4438650" y="4251325"/>
          <p14:tracePt t="85650" x="4429125" y="4251325"/>
          <p14:tracePt t="85688" x="4419600" y="4251325"/>
          <p14:tracePt t="85700" x="4411663" y="4251325"/>
          <p14:tracePt t="85750" x="4402138" y="4251325"/>
          <p14:tracePt t="85775" x="4402138" y="4259263"/>
          <p14:tracePt t="85788" x="4394200" y="4259263"/>
          <p14:tracePt t="85801" x="4384675" y="4259263"/>
          <p14:tracePt t="85814" x="4375150" y="4268788"/>
          <p14:tracePt t="85826" x="4375150" y="4276725"/>
          <p14:tracePt t="85843" x="4367213" y="4276725"/>
          <p14:tracePt t="85859" x="4357688" y="4286250"/>
          <p14:tracePt t="85876" x="4348163" y="4286250"/>
          <p14:tracePt t="85893" x="4340225" y="4303713"/>
          <p14:tracePt t="85908" x="4330700" y="4303713"/>
          <p14:tracePt t="85925" x="4313238" y="4313238"/>
          <p14:tracePt t="85958" x="4303713" y="4322763"/>
          <p14:tracePt t="85988" x="4295775" y="4322763"/>
          <p14:tracePt t="86191" x="4286250" y="4330700"/>
          <p14:tracePt t="86230" x="4286250" y="4340225"/>
          <p14:tracePt t="86242" x="4276725" y="4340225"/>
          <p14:tracePt t="86280" x="4268788" y="4340225"/>
          <p14:tracePt t="86292" x="4259263" y="4340225"/>
          <p14:tracePt t="86305" x="4259263" y="4348163"/>
          <p14:tracePt t="86495" x="4251325" y="4348163"/>
          <p14:tracePt t="88800" x="4251325" y="4340225"/>
          <p14:tracePt t="88812" x="4251325" y="4330700"/>
          <p14:tracePt t="88837" x="4251325" y="4322763"/>
          <p14:tracePt t="88850" x="4259263" y="4313238"/>
          <p14:tracePt t="88862" x="4259263" y="4303713"/>
          <p14:tracePt t="88875" x="4268788" y="4286250"/>
          <p14:tracePt t="88889" x="4268788" y="4276725"/>
          <p14:tracePt t="88906" x="4268788" y="4268788"/>
          <p14:tracePt t="88923" x="4276725" y="4259263"/>
          <p14:tracePt t="88940" x="4276725" y="4251325"/>
          <p14:tracePt t="88956" x="4286250" y="4251325"/>
          <p14:tracePt t="88973" x="4286250" y="4241800"/>
          <p14:tracePt t="89001" x="4286250" y="4232275"/>
          <p14:tracePt t="89078" x="4295775" y="4224338"/>
          <p14:tracePt t="89104" x="4295775" y="4205288"/>
          <p14:tracePt t="89116" x="4295775" y="4197350"/>
          <p14:tracePt t="89141" x="4303713" y="4179888"/>
          <p14:tracePt t="89154" x="4303713" y="4170363"/>
          <p14:tracePt t="89166" x="4313238" y="4160838"/>
          <p14:tracePt t="89191" x="4313238" y="4152900"/>
          <p14:tracePt t="89482" x="4313238" y="4160838"/>
          <p14:tracePt t="89507" x="4313238" y="4170363"/>
          <p14:tracePt t="89520" x="4303713" y="4197350"/>
          <p14:tracePt t="89533" x="4295775" y="4205288"/>
          <p14:tracePt t="89545" x="4286250" y="4224338"/>
          <p14:tracePt t="89561" x="4276725" y="4241800"/>
          <p14:tracePt t="89578" x="4268788" y="4251325"/>
          <p14:tracePt t="89594" x="4251325" y="4286250"/>
          <p14:tracePt t="89611" x="4241800" y="4295775"/>
          <p14:tracePt t="89644" x="4232275" y="4313238"/>
          <p14:tracePt t="89661" x="4224338" y="4313238"/>
          <p14:tracePt t="89678" x="4224338" y="4322763"/>
          <p14:tracePt t="89695" x="4214813" y="4330700"/>
          <p14:tracePt t="89712" x="4214813" y="4340225"/>
          <p14:tracePt t="89746" x="4214813" y="4348163"/>
          <p14:tracePt t="89784" x="4214813" y="4357688"/>
          <p14:tracePt t="89824" x="4205288" y="4357688"/>
          <p14:tracePt t="90476" x="4197350" y="4357688"/>
          <p14:tracePt t="90526" x="4187825" y="4357688"/>
          <p14:tracePt t="90576" x="4179888" y="4357688"/>
          <p14:tracePt t="90639" x="4170363" y="4357688"/>
          <p14:tracePt t="90690" x="4160838" y="4357688"/>
          <p14:tracePt t="90727" x="4152900" y="4357688"/>
          <p14:tracePt t="90778" x="4143375" y="4357688"/>
          <p14:tracePt t="90805" x="4133850" y="4357688"/>
          <p14:tracePt t="90842" x="4125913" y="4357688"/>
          <p14:tracePt t="90868" x="4125913" y="4348163"/>
          <p14:tracePt t="90893" x="4116388" y="4348163"/>
          <p14:tracePt t="91006" x="4116388" y="4340225"/>
          <p14:tracePt t="91121" x="4116388" y="4330700"/>
          <p14:tracePt t="91171" x="4125913" y="4330700"/>
          <p14:tracePt t="91260" x="4133850" y="4330700"/>
          <p14:tracePt t="91813" x="4116388" y="4330700"/>
          <p14:tracePt t="91826" x="4108450" y="4330700"/>
          <p14:tracePt t="91838" x="4089400" y="4330700"/>
          <p14:tracePt t="91851" x="4027488" y="4322763"/>
          <p14:tracePt t="91864" x="3732213" y="4276725"/>
          <p14:tracePt t="91876" x="3205163" y="4170363"/>
          <p14:tracePt t="91889" x="2982913" y="4098925"/>
          <p14:tracePt t="91905" x="2857500" y="4062413"/>
          <p14:tracePt t="91922" x="2759075" y="4044950"/>
          <p14:tracePt t="91938" x="2660650" y="4027488"/>
          <p14:tracePt t="91955" x="2625725" y="4017963"/>
          <p14:tracePt t="91971" x="2608263" y="4017963"/>
          <p14:tracePt t="91988" x="2598738" y="4010025"/>
          <p14:tracePt t="92040" x="2589213" y="4010025"/>
          <p14:tracePt t="92092" x="2581275" y="4010025"/>
          <p14:tracePt t="92103" x="2571750" y="4010025"/>
          <p14:tracePt t="92116" x="2562225" y="4010025"/>
          <p14:tracePt t="92129" x="2544763" y="4010025"/>
          <p14:tracePt t="92142" x="2527300" y="4010025"/>
          <p14:tracePt t="92157" x="2517775" y="4010025"/>
          <p14:tracePt t="92174" x="2509838" y="4010025"/>
          <p14:tracePt t="92243" x="2509838" y="4017963"/>
          <p14:tracePt t="92255" x="2509838" y="4027488"/>
          <p14:tracePt t="92268" x="2509838" y="4044950"/>
          <p14:tracePt t="92280" x="2509838" y="4071938"/>
          <p14:tracePt t="92294" x="2509838" y="4116388"/>
          <p14:tracePt t="92308" x="2544763" y="4179888"/>
          <p14:tracePt t="92325" x="2598738" y="4241800"/>
          <p14:tracePt t="92342" x="2652713" y="4348163"/>
          <p14:tracePt t="92358" x="2670175" y="4384675"/>
          <p14:tracePt t="92375" x="2679700" y="4402138"/>
          <p14:tracePt t="92393" x="2687638" y="4419600"/>
          <p14:tracePt t="92583" x="2687638" y="4411663"/>
          <p14:tracePt t="92595" x="2705100" y="4384675"/>
          <p14:tracePt t="92607" x="2786063" y="4322763"/>
          <p14:tracePt t="92621" x="3286125" y="4037013"/>
          <p14:tracePt t="92633" x="4483100" y="3500438"/>
          <p14:tracePt t="92646" x="4884738" y="3438525"/>
          <p14:tracePt t="92659" x="5670550" y="3276600"/>
          <p14:tracePt t="92675" x="6303963" y="3241675"/>
          <p14:tracePt t="92692" x="6858000" y="3224213"/>
          <p14:tracePt t="92709" x="7742238" y="3170238"/>
          <p14:tracePt t="92725" x="7920038" y="3160713"/>
          <p14:tracePt t="92742" x="8045450" y="3152775"/>
          <p14:tracePt t="92759" x="8153400" y="3116263"/>
          <p14:tracePt t="92776" x="8161338" y="3108325"/>
          <p14:tracePt t="92792" x="8170863" y="3108325"/>
          <p14:tracePt t="93062" x="8161338" y="3108325"/>
          <p14:tracePt t="93074" x="8126413" y="3108325"/>
          <p14:tracePt t="93086" x="8054975" y="3108325"/>
          <p14:tracePt t="93099" x="7867650" y="3098800"/>
          <p14:tracePt t="93112" x="7643813" y="3089275"/>
          <p14:tracePt t="93129" x="7562850" y="3062288"/>
          <p14:tracePt t="93145" x="7527925" y="3062288"/>
          <p14:tracePt t="93163" x="7491413" y="3062288"/>
          <p14:tracePt t="93179" x="7483475" y="3062288"/>
          <p14:tracePt t="93194" x="7473950" y="3062288"/>
          <p14:tracePt t="93211" x="7429500" y="3062288"/>
          <p14:tracePt t="93227" x="7385050" y="3062288"/>
          <p14:tracePt t="93244" x="7340600" y="3054350"/>
          <p14:tracePt t="93260" x="7224713" y="3036888"/>
          <p14:tracePt t="93277" x="7188200" y="3027363"/>
          <p14:tracePt t="93294" x="7170738" y="3027363"/>
          <p14:tracePt t="93310" x="7161213" y="3017838"/>
          <p14:tracePt t="93327" x="7153275" y="3017838"/>
          <p14:tracePt t="93344" x="7143750" y="3017838"/>
          <p14:tracePt t="93402" x="7143750" y="3009900"/>
          <p14:tracePt t="93880" x="7153275" y="3009900"/>
          <p14:tracePt t="94134" x="7161213" y="3009900"/>
          <p14:tracePt t="94294" x="7170738" y="3009900"/>
          <p14:tracePt t="94320" x="7180263" y="3009900"/>
          <p14:tracePt t="94333" x="7197725" y="3009900"/>
          <p14:tracePt t="94344" x="7232650" y="3009900"/>
          <p14:tracePt t="94357" x="7323138" y="3062288"/>
          <p14:tracePt t="94370" x="7402513" y="3098800"/>
          <p14:tracePt t="94382" x="7456488" y="3125788"/>
          <p14:tracePt t="94399" x="7491413" y="3152775"/>
          <p14:tracePt t="94416" x="7537450" y="3170238"/>
          <p14:tracePt t="94433" x="7670800" y="3224213"/>
          <p14:tracePt t="94450" x="7732713" y="3241675"/>
          <p14:tracePt t="94466" x="7804150" y="3268663"/>
          <p14:tracePt t="94486" x="7966075" y="3322638"/>
          <p14:tracePt t="94502" x="8037513" y="3348038"/>
          <p14:tracePt t="94517" x="8089900" y="3375025"/>
          <p14:tracePt t="94534" x="8188325" y="3411538"/>
          <p14:tracePt t="94550" x="8232775" y="3429000"/>
          <p14:tracePt t="94567" x="8269288" y="3438525"/>
          <p14:tracePt t="94584" x="8331200" y="3455988"/>
          <p14:tracePt t="94600" x="8348663" y="3455988"/>
          <p14:tracePt t="94617" x="8367713" y="3465513"/>
          <p14:tracePt t="94636" x="8402638" y="3473450"/>
          <p14:tracePt t="94652" x="8420100" y="3482975"/>
          <p14:tracePt t="94669" x="8429625" y="3482975"/>
          <p14:tracePt t="94686" x="8466138" y="3490913"/>
          <p14:tracePt t="94719" x="8474075" y="3490913"/>
          <p14:tracePt t="94737" x="8501063" y="3490913"/>
          <p14:tracePt t="94769" x="8518525" y="3490913"/>
          <p14:tracePt t="94803" x="8528050" y="3490913"/>
          <p14:tracePt t="94876" x="8537575" y="3490913"/>
          <p14:tracePt t="94926" x="8545513" y="3490913"/>
          <p14:tracePt t="94939" x="8555038" y="3490913"/>
          <p14:tracePt t="94951" x="8555038" y="3482975"/>
          <p14:tracePt t="94964" x="8562975" y="3473450"/>
          <p14:tracePt t="94989" x="8572500" y="3465513"/>
          <p14:tracePt t="95002" x="8572500" y="3455988"/>
          <p14:tracePt t="95027" x="8582025" y="3446463"/>
          <p14:tracePt t="95039" x="8582025" y="3438525"/>
          <p14:tracePt t="95064" x="8582025" y="3429000"/>
          <p14:tracePt t="95127" x="8582025" y="3419475"/>
          <p14:tracePt t="95253" x="8582025" y="3411538"/>
          <p14:tracePt t="95303" x="8582025" y="3402013"/>
          <p14:tracePt t="95406" x="8582025" y="3394075"/>
          <p14:tracePt t="95555" x="8582025" y="3384550"/>
          <p14:tracePt t="96981" x="8582025" y="3375025"/>
          <p14:tracePt t="98643" x="8572500" y="3375025"/>
          <p14:tracePt t="100358" x="8572500" y="3367088"/>
          <p14:tracePt t="100775" x="8562975" y="3367088"/>
          <p14:tracePt t="101873" x="8555038" y="3367088"/>
          <p14:tracePt t="101884" x="8537575" y="3367088"/>
          <p14:tracePt t="101897" x="8518525" y="3357563"/>
          <p14:tracePt t="101908" x="8483600" y="3348038"/>
          <p14:tracePt t="101921" x="8420100" y="3340100"/>
          <p14:tracePt t="101937" x="8340725" y="3330575"/>
          <p14:tracePt t="101954" x="8242300" y="3322638"/>
          <p14:tracePt t="101971" x="8072438" y="3313113"/>
          <p14:tracePt t="101987" x="8010525" y="3303588"/>
          <p14:tracePt t="102004" x="7966075" y="3303588"/>
          <p14:tracePt t="102021" x="7885113" y="3295650"/>
          <p14:tracePt t="102038" x="7848600" y="3286125"/>
          <p14:tracePt t="102054" x="7823200" y="3286125"/>
          <p14:tracePt t="102073" x="7724775" y="3276600"/>
          <p14:tracePt t="102091" x="7688263" y="3268663"/>
          <p14:tracePt t="102107" x="7643813" y="3259138"/>
          <p14:tracePt t="102121" x="7581900" y="3241675"/>
          <p14:tracePt t="102138" x="7562850" y="3241675"/>
          <p14:tracePt t="102157" x="7537450" y="3232150"/>
          <p14:tracePt t="102173" x="7500938" y="3214688"/>
          <p14:tracePt t="102190" x="7491413" y="3214688"/>
          <p14:tracePt t="102207" x="7466013" y="3205163"/>
          <p14:tracePt t="102224" x="7446963" y="3197225"/>
          <p14:tracePt t="102240" x="7429500" y="3187700"/>
          <p14:tracePt t="102274" x="7419975" y="3179763"/>
          <p14:tracePt t="102300" x="7412038" y="3179763"/>
          <p14:tracePt t="102312" x="7412038" y="3170238"/>
          <p14:tracePt t="102337" x="7394575" y="3170238"/>
          <p14:tracePt t="102349" x="7394575" y="3160713"/>
          <p14:tracePt t="102374" x="7385050" y="3152775"/>
          <p14:tracePt t="102439" x="7375525" y="3152775"/>
          <p14:tracePt t="102452" x="7375525" y="3143250"/>
          <p14:tracePt t="102477" x="7367588" y="3143250"/>
          <p14:tracePt t="102515" x="7367588" y="3133725"/>
          <p14:tracePt t="102527" x="7358063" y="3133725"/>
          <p14:tracePt t="102578" x="7358063" y="3125788"/>
          <p14:tracePt t="102615" x="7348538" y="3125788"/>
          <p14:tracePt t="102665" x="7348538" y="3116263"/>
          <p14:tracePt t="102716" x="7348538" y="3108325"/>
          <p14:tracePt t="102729" x="7340600" y="3108325"/>
          <p14:tracePt t="102816" x="7340600" y="3098800"/>
          <p14:tracePt t="102931" x="7331075" y="3098800"/>
          <p14:tracePt t="103183" x="7331075" y="3089275"/>
          <p14:tracePt t="103523" x="7340600" y="3089275"/>
          <p14:tracePt t="103636" x="7348538" y="3089275"/>
          <p14:tracePt t="103863" x="7358063" y="3089275"/>
          <p14:tracePt t="103889" x="7367588" y="3089275"/>
          <p14:tracePt t="103900" x="7375525" y="3089275"/>
          <p14:tracePt t="103914" x="7402513" y="3098800"/>
          <p14:tracePt t="103928" x="7419975" y="3116263"/>
          <p14:tracePt t="103938" x="7439025" y="3116263"/>
          <p14:tracePt t="103951" x="7466013" y="3133725"/>
          <p14:tracePt t="103965" x="7491413" y="3143250"/>
          <p14:tracePt t="103982" x="7510463" y="3152775"/>
          <p14:tracePt t="104001" x="7562850" y="3179763"/>
          <p14:tracePt t="104014" x="7599363" y="3179763"/>
          <p14:tracePt t="104031" x="7626350" y="3187700"/>
          <p14:tracePt t="104048" x="7661275" y="3197225"/>
          <p14:tracePt t="104065" x="7724775" y="3214688"/>
          <p14:tracePt t="104081" x="7759700" y="3214688"/>
          <p14:tracePt t="104098" x="7804150" y="3224213"/>
          <p14:tracePt t="104115" x="7894638" y="3251200"/>
          <p14:tracePt t="104132" x="7929563" y="3268663"/>
          <p14:tracePt t="104148" x="7966075" y="3286125"/>
          <p14:tracePt t="104165" x="8018463" y="3303588"/>
          <p14:tracePt t="104182" x="8045450" y="3322638"/>
          <p14:tracePt t="104199" x="8081963" y="3330575"/>
          <p14:tracePt t="104215" x="8126413" y="3348038"/>
          <p14:tracePt t="104232" x="8143875" y="3348038"/>
          <p14:tracePt t="104249" x="8153400" y="3357563"/>
          <p14:tracePt t="104266" x="8170863" y="3367088"/>
          <p14:tracePt t="104283" x="8188325" y="3367088"/>
          <p14:tracePt t="104299" x="8197850" y="3375025"/>
          <p14:tracePt t="104316" x="8232775" y="3394075"/>
          <p14:tracePt t="104333" x="8251825" y="3394075"/>
          <p14:tracePt t="104349" x="8269288" y="3402013"/>
          <p14:tracePt t="104366" x="8296275" y="3411538"/>
          <p14:tracePt t="104383" x="8323263" y="3419475"/>
          <p14:tracePt t="104400" x="8331200" y="3419475"/>
          <p14:tracePt t="104416" x="8348663" y="3429000"/>
          <p14:tracePt t="104455" x="8358188" y="3429000"/>
          <p14:tracePt t="104468" x="8358188" y="3438525"/>
          <p14:tracePt t="104483" x="8367713" y="3438525"/>
          <p14:tracePt t="104500" x="8375650" y="3438525"/>
          <p14:tracePt t="104518" x="8385175" y="3438525"/>
          <p14:tracePt t="104534" x="8394700" y="3438525"/>
          <p14:tracePt t="104568" x="8402638" y="3438525"/>
          <p14:tracePt t="104580" x="8412163" y="3438525"/>
          <p14:tracePt t="104644" x="8420100" y="3438525"/>
          <p14:tracePt t="104771" x="8429625" y="3438525"/>
          <p14:tracePt t="105024" x="8439150" y="3438525"/>
          <p14:tracePt t="105174" x="8447088" y="3438525"/>
          <p14:tracePt t="105426" x="8447088" y="3429000"/>
          <p14:tracePt t="107429" x="8439150" y="3429000"/>
          <p14:tracePt t="107491" x="8439150" y="3419475"/>
          <p14:tracePt t="107784" x="8429625" y="3419475"/>
          <p14:tracePt t="107834" x="8420100" y="3411538"/>
          <p14:tracePt t="107846" x="8412163" y="3411538"/>
          <p14:tracePt t="107859" x="8402638" y="3411538"/>
          <p14:tracePt t="107872" x="8385175" y="3402013"/>
          <p14:tracePt t="107885" x="8358188" y="3394075"/>
          <p14:tracePt t="107902" x="8313738" y="3394075"/>
          <p14:tracePt t="107921" x="8161338" y="3340100"/>
          <p14:tracePt t="107935" x="8062913" y="3322638"/>
          <p14:tracePt t="107952" x="7929563" y="3303588"/>
          <p14:tracePt t="107972" x="7688263" y="3268663"/>
          <p14:tracePt t="107985" x="7581900" y="3251200"/>
          <p14:tracePt t="108002" x="7491413" y="3241675"/>
          <p14:tracePt t="108021" x="7331075" y="3232150"/>
          <p14:tracePt t="108036" x="7251700" y="3224213"/>
          <p14:tracePt t="108052" x="7170738" y="3214688"/>
          <p14:tracePt t="108071" x="7000875" y="3197225"/>
          <p14:tracePt t="108086" x="6902450" y="3179763"/>
          <p14:tracePt t="108103" x="6823075" y="3170238"/>
          <p14:tracePt t="108120" x="6751638" y="3160713"/>
          <p14:tracePt t="108136" x="6599238" y="3152775"/>
          <p14:tracePt t="108153" x="6537325" y="3143250"/>
          <p14:tracePt t="108173" x="6411913" y="3133725"/>
          <p14:tracePt t="108186" x="6330950" y="3125788"/>
          <p14:tracePt t="108203" x="6259513" y="3125788"/>
          <p14:tracePt t="108220" x="6170613" y="3116263"/>
          <p14:tracePt t="108235" x="5956300" y="3116263"/>
          <p14:tracePt t="108252" x="5840413" y="3116263"/>
          <p14:tracePt t="108269" x="5715000" y="3116263"/>
          <p14:tracePt t="108286" x="5510213" y="3116263"/>
          <p14:tracePt t="108302" x="5419725" y="3116263"/>
          <p14:tracePt t="108319" x="5340350" y="3116263"/>
          <p14:tracePt t="108336" x="5187950" y="3143250"/>
          <p14:tracePt t="108353" x="5116513" y="3152775"/>
          <p14:tracePt t="108369" x="5045075" y="3160713"/>
          <p14:tracePt t="108386" x="4911725" y="3187700"/>
          <p14:tracePt t="108403" x="4848225" y="3205163"/>
          <p14:tracePt t="108420" x="4786313" y="3232150"/>
          <p14:tracePt t="108436" x="4660900" y="3295650"/>
          <p14:tracePt t="108453" x="4608513" y="3330575"/>
          <p14:tracePt t="108470" x="4545013" y="3367088"/>
          <p14:tracePt t="108487" x="4419600" y="3429000"/>
          <p14:tracePt t="108503" x="4357688" y="3455988"/>
          <p14:tracePt t="108520" x="4313238" y="3482975"/>
          <p14:tracePt t="108537" x="4268788" y="3500438"/>
          <p14:tracePt t="108554" x="4251325" y="3517900"/>
          <p14:tracePt t="108571" x="4241800" y="3527425"/>
          <p14:tracePt t="108575" x="4224338" y="3536950"/>
          <p14:tracePt t="108589" x="4224338" y="3554413"/>
          <p14:tracePt t="108604" x="4214813" y="3571875"/>
          <p14:tracePt t="108620" x="4197350" y="3598863"/>
          <p14:tracePt t="108638" x="4179888" y="3633788"/>
          <p14:tracePt t="108654" x="4170363" y="3652838"/>
          <p14:tracePt t="108671" x="4170363" y="3679825"/>
          <p14:tracePt t="108689" x="4170363" y="3705225"/>
          <p14:tracePt t="108704" x="4170363" y="3732213"/>
          <p14:tracePt t="108721" x="4170363" y="3759200"/>
          <p14:tracePt t="108739" x="4170363" y="3848100"/>
          <p14:tracePt t="108755" x="4197350" y="3902075"/>
          <p14:tracePt t="108771" x="4214813" y="3956050"/>
          <p14:tracePt t="108790" x="4259263" y="4010025"/>
          <p14:tracePt t="108805" x="4276725" y="4037013"/>
          <p14:tracePt t="108822" x="4313238" y="4062413"/>
          <p14:tracePt t="108840" x="4384675" y="4108450"/>
          <p14:tracePt t="108856" x="4446588" y="4152900"/>
          <p14:tracePt t="108873" x="4510088" y="4170363"/>
          <p14:tracePt t="108891" x="4660900" y="4224338"/>
          <p14:tracePt t="108907" x="4724400" y="4232275"/>
          <p14:tracePt t="108923" x="4786313" y="4241800"/>
          <p14:tracePt t="108941" x="4848225" y="4251325"/>
          <p14:tracePt t="108957" x="4867275" y="4251325"/>
          <p14:tracePt t="108974" x="4875213" y="4251325"/>
          <p14:tracePt t="108992" x="4894263" y="4251325"/>
          <p14:tracePt t="109007" x="4902200" y="4251325"/>
          <p14:tracePt t="109043" x="4919663" y="4251325"/>
          <p14:tracePt t="109068" x="4938713" y="4241800"/>
          <p14:tracePt t="109081" x="4946650" y="4224338"/>
          <p14:tracePt t="109095" x="4965700" y="4197350"/>
          <p14:tracePt t="109108" x="4983163" y="4170363"/>
          <p14:tracePt t="109124" x="5000625" y="4133850"/>
          <p14:tracePt t="109143" x="5010150" y="4108450"/>
          <p14:tracePt t="109158" x="5018088" y="4089400"/>
          <p14:tracePt t="109175" x="5027613" y="4071938"/>
          <p14:tracePt t="109190" x="5027613" y="4062413"/>
          <p14:tracePt t="109207" x="5045075" y="4017963"/>
          <p14:tracePt t="109223" x="5054600" y="3983038"/>
          <p14:tracePt t="109241" x="5054600" y="3946525"/>
          <p14:tracePt t="109257" x="5062538" y="3875088"/>
          <p14:tracePt t="109274" x="5062538" y="3848100"/>
          <p14:tracePt t="109290" x="5062538" y="3822700"/>
          <p14:tracePt t="109307" x="5062538" y="3751263"/>
          <p14:tracePt t="109324" x="5062538" y="3705225"/>
          <p14:tracePt t="109341" x="5062538" y="3679825"/>
          <p14:tracePt t="109357" x="5062538" y="3643313"/>
          <p14:tracePt t="109374" x="5054600" y="3633788"/>
          <p14:tracePt t="109391" x="5045075" y="3616325"/>
          <p14:tracePt t="109408" x="5018088" y="3571875"/>
          <p14:tracePt t="109424" x="4991100" y="3544888"/>
          <p14:tracePt t="109441" x="4965700" y="3517900"/>
          <p14:tracePt t="109458" x="4911725" y="3482975"/>
          <p14:tracePt t="109474" x="4867275" y="3465513"/>
          <p14:tracePt t="109491" x="4840288" y="3446463"/>
          <p14:tracePt t="109508" x="4768850" y="3419475"/>
          <p14:tracePt t="109553" x="4652963" y="3394075"/>
          <p14:tracePt t="109583" x="4483100" y="3394075"/>
          <p14:tracePt t="109596" x="4438650" y="3394075"/>
          <p14:tracePt t="109608" x="4394200" y="3394075"/>
          <p14:tracePt t="109624" x="4340225" y="3394075"/>
          <p14:tracePt t="109641" x="4286250" y="3402013"/>
          <p14:tracePt t="109658" x="4187825" y="3446463"/>
          <p14:tracePt t="109675" x="4152900" y="3465513"/>
          <p14:tracePt t="109692" x="4125913" y="3473450"/>
          <p14:tracePt t="109708" x="4089400" y="3509963"/>
          <p14:tracePt t="109725" x="4081463" y="3527425"/>
          <p14:tracePt t="109742" x="4062413" y="3544888"/>
          <p14:tracePt t="109759" x="4044950" y="3633788"/>
          <p14:tracePt t="109775" x="4017963" y="3705225"/>
          <p14:tracePt t="109792" x="4000500" y="3768725"/>
          <p14:tracePt t="109809" x="3965575" y="3875088"/>
          <p14:tracePt t="109826" x="3956050" y="3919538"/>
          <p14:tracePt t="109845" x="3956050" y="3946525"/>
          <p14:tracePt t="109862" x="3956050" y="4010025"/>
          <p14:tracePt t="109876" x="3956050" y="4037013"/>
          <p14:tracePt t="109893" x="3956050" y="4054475"/>
          <p14:tracePt t="109910" x="3973513" y="4116388"/>
          <p14:tracePt t="109926" x="3990975" y="4133850"/>
          <p14:tracePt t="109943" x="4010025" y="4152900"/>
          <p14:tracePt t="109960" x="4044950" y="4179888"/>
          <p14:tracePt t="109976" x="4062413" y="4187825"/>
          <p14:tracePt t="109993" x="4071938" y="4197350"/>
          <p14:tracePt t="110013" x="4116388" y="4205288"/>
          <p14:tracePt t="110028" x="4133850" y="4214813"/>
          <p14:tracePt t="110044" x="4160838" y="4224338"/>
          <p14:tracePt t="110062" x="4224338" y="4232275"/>
          <p14:tracePt t="110078" x="4259263" y="4232275"/>
          <p14:tracePt t="110094" x="4295775" y="4232275"/>
          <p14:tracePt t="110113" x="4357688" y="4232275"/>
          <p14:tracePt t="110128" x="4384675" y="4232275"/>
          <p14:tracePt t="110145" x="4419600" y="4232275"/>
          <p14:tracePt t="110163" x="4473575" y="4205288"/>
          <p14:tracePt t="110179" x="4491038" y="4205288"/>
          <p14:tracePt t="110195" x="4510088" y="4187825"/>
          <p14:tracePt t="110214" x="4545013" y="4160838"/>
          <p14:tracePt t="110229" x="4562475" y="4143375"/>
          <p14:tracePt t="110245" x="4598988" y="4116388"/>
          <p14:tracePt t="110264" x="4670425" y="4037013"/>
          <p14:tracePt t="110279" x="4705350" y="3983038"/>
          <p14:tracePt t="110296" x="4732338" y="3956050"/>
          <p14:tracePt t="110312" x="4759325" y="3929063"/>
          <p14:tracePt t="110329" x="4813300" y="3875088"/>
          <p14:tracePt t="110346" x="4830763" y="3840163"/>
          <p14:tracePt t="110363" x="4848225" y="3822700"/>
          <p14:tracePt t="110379" x="4884738" y="3751263"/>
          <p14:tracePt t="110396" x="4894263" y="3724275"/>
          <p14:tracePt t="110413" x="4894263" y="3697288"/>
          <p14:tracePt t="110429" x="4902200" y="3660775"/>
          <p14:tracePt t="110453" x="4902200" y="3643313"/>
          <p14:tracePt t="110466" x="4902200" y="3633788"/>
          <p14:tracePt t="110480" x="4902200" y="3616325"/>
          <p14:tracePt t="110496" x="4902200" y="3589338"/>
          <p14:tracePt t="110513" x="4902200" y="3562350"/>
          <p14:tracePt t="110530" x="4894263" y="3509963"/>
          <p14:tracePt t="110547" x="4867275" y="3482975"/>
          <p14:tracePt t="110564" x="4840288" y="3465513"/>
          <p14:tracePt t="110580" x="4786313" y="3438525"/>
          <p14:tracePt t="110597" x="4768850" y="3419475"/>
          <p14:tracePt t="110614" x="4751388" y="3411538"/>
          <p14:tracePt t="110630" x="4714875" y="3411538"/>
          <p14:tracePt t="110647" x="4697413" y="3411538"/>
          <p14:tracePt t="110664" x="4687888" y="3411538"/>
          <p14:tracePt t="110681" x="4633913" y="3411538"/>
          <p14:tracePt t="110698" x="4598988" y="3411538"/>
          <p14:tracePt t="110714" x="4581525" y="3411538"/>
          <p14:tracePt t="110731" x="4537075" y="3411538"/>
          <p14:tracePt t="110748" x="4510088" y="3411538"/>
          <p14:tracePt t="110764" x="4491038" y="3411538"/>
          <p14:tracePt t="110781" x="4456113" y="3411538"/>
          <p14:tracePt t="110798" x="4438650" y="3411538"/>
          <p14:tracePt t="110815" x="4419600" y="3429000"/>
          <p14:tracePt t="110832" x="4394200" y="3465513"/>
          <p14:tracePt t="110848" x="4384675" y="3482975"/>
          <p14:tracePt t="110865" x="4367213" y="3509963"/>
          <p14:tracePt t="110882" x="4367213" y="3536950"/>
          <p14:tracePt t="110899" x="4367213" y="3544888"/>
          <p14:tracePt t="110915" x="4367213" y="3571875"/>
          <p14:tracePt t="110932" x="4367213" y="3581400"/>
          <p14:tracePt t="110949" x="4367213" y="3589338"/>
          <p14:tracePt t="110984" x="4367213" y="3598863"/>
          <p14:tracePt t="111008" x="4367213" y="3608388"/>
          <p14:tracePt t="111161" x="4367213" y="3616325"/>
          <p14:tracePt t="112547" x="4357688" y="3616325"/>
          <p14:tracePt t="112572" x="4340225" y="3616325"/>
          <p14:tracePt t="112584" x="4313238" y="3616325"/>
          <p14:tracePt t="112597" x="4276725" y="3633788"/>
          <p14:tracePt t="112610" x="4170363" y="3714750"/>
          <p14:tracePt t="112625" x="3973513" y="3946525"/>
          <p14:tracePt t="112642" x="3822700" y="4143375"/>
          <p14:tracePt t="112660" x="3598863" y="4483100"/>
          <p14:tracePt t="112675" x="3517900" y="4625975"/>
          <p14:tracePt t="112692" x="3455988" y="4705350"/>
          <p14:tracePt t="112698" x="3402013" y="4768850"/>
          <p14:tracePt t="112711" x="3330575" y="4848225"/>
          <p14:tracePt t="112726" x="3286125" y="4884738"/>
          <p14:tracePt t="112742" x="3241675" y="4919663"/>
          <p14:tracePt t="112760" x="3224213" y="4938713"/>
          <p14:tracePt t="112776" x="3214688" y="4938713"/>
          <p14:tracePt t="112812" x="3205163" y="4938713"/>
          <p14:tracePt t="112836" x="3197225" y="4938713"/>
          <p14:tracePt t="112849" x="3187700" y="4938713"/>
          <p14:tracePt t="112862" x="3160713" y="4929188"/>
          <p14:tracePt t="112876" x="3108325" y="4911725"/>
          <p14:tracePt t="112893" x="3062288" y="4884738"/>
          <p14:tracePt t="112912" x="2982913" y="4840288"/>
          <p14:tracePt t="112926" x="2955925" y="4830763"/>
          <p14:tracePt t="112942" x="2938463" y="4830763"/>
          <p14:tracePt t="112959" x="2911475" y="4830763"/>
          <p14:tracePt t="112975" x="2894013" y="4822825"/>
          <p14:tracePt t="113124" x="2894013" y="4857750"/>
          <p14:tracePt t="113137" x="2911475" y="4946650"/>
          <p14:tracePt t="113149" x="2955925" y="5037138"/>
          <p14:tracePt t="113162" x="2990850" y="5108575"/>
          <p14:tracePt t="113175" x="3009900" y="5153025"/>
          <p14:tracePt t="113192" x="3027363" y="5187950"/>
          <p14:tracePt t="113209" x="3044825" y="5232400"/>
          <p14:tracePt t="113225" x="3081338" y="5286375"/>
          <p14:tracePt t="113244" x="3098800" y="5313363"/>
          <p14:tracePt t="113260" x="3116263" y="5330825"/>
          <p14:tracePt t="113277" x="3133725" y="5357813"/>
          <p14:tracePt t="113311" x="3143250" y="5357813"/>
          <p14:tracePt t="115317" x="3160713" y="5357813"/>
          <p14:tracePt t="115330" x="3251200" y="5340350"/>
          <p14:tracePt t="115342" x="3751263" y="5205413"/>
          <p14:tracePt t="115354" x="4562475" y="4983163"/>
          <p14:tracePt t="115369" x="5018088" y="4884738"/>
          <p14:tracePt t="115386" x="5518150" y="4795838"/>
          <p14:tracePt t="115403" x="6010275" y="4724400"/>
          <p14:tracePt t="115420" x="6751638" y="4554538"/>
          <p14:tracePt t="115436" x="6938963" y="4518025"/>
          <p14:tracePt t="115453" x="7045325" y="4465638"/>
          <p14:tracePt t="115470" x="7197725" y="4367213"/>
          <p14:tracePt t="115487" x="7242175" y="4340225"/>
          <p14:tracePt t="115504" x="7259638" y="4313238"/>
          <p14:tracePt t="115520" x="7269163" y="4313238"/>
          <p14:tracePt t="115537" x="7269163" y="4303713"/>
          <p14:tracePt t="115771" x="7269163" y="4286250"/>
          <p14:tracePt t="115783" x="7269163" y="4259263"/>
          <p14:tracePt t="115797" x="7251700" y="4197350"/>
          <p14:tracePt t="115809" x="7215188" y="4071938"/>
          <p14:tracePt t="115822" x="7205663" y="3965575"/>
          <p14:tracePt t="115838" x="7197725" y="3884613"/>
          <p14:tracePt t="115855" x="7188200" y="3813175"/>
          <p14:tracePt t="115872" x="7180263" y="3679825"/>
          <p14:tracePt t="115891" x="7180263" y="3643313"/>
          <p14:tracePt t="115908" x="7180263" y="3598863"/>
          <p14:tracePt t="115925" x="7180263" y="3544888"/>
          <p14:tracePt t="115941" x="7180263" y="3517900"/>
          <p14:tracePt t="115958" x="7170738" y="3490913"/>
          <p14:tracePt t="115973" x="7161213" y="3419475"/>
          <p14:tracePt t="115989" x="7161213" y="3394075"/>
          <p14:tracePt t="116006" x="7161213" y="3375025"/>
          <p14:tracePt t="116023" x="7161213" y="3348038"/>
          <p14:tracePt t="116039" x="7161213" y="3340100"/>
          <p14:tracePt t="116056" x="7161213" y="3330575"/>
          <p14:tracePt t="116073" x="7161213" y="3313113"/>
          <p14:tracePt t="116090" x="7161213" y="3295650"/>
          <p14:tracePt t="116107" x="7161213" y="3276600"/>
          <p14:tracePt t="116123" x="7161213" y="3251200"/>
          <p14:tracePt t="116140" x="7161213" y="3241675"/>
          <p14:tracePt t="116157" x="7161213" y="3232150"/>
          <p14:tracePt t="116174" x="7161213" y="3224213"/>
          <p14:tracePt t="116190" x="7161213" y="3214688"/>
          <p14:tracePt t="116225" x="7161213" y="3205163"/>
          <p14:tracePt t="116262" x="7161213" y="3197225"/>
          <p14:tracePt t="116326" x="7161213" y="3187700"/>
          <p14:tracePt t="116477" x="7161213" y="3179763"/>
          <p14:tracePt t="117009" x="7161213" y="3170238"/>
          <p14:tracePt t="117161" x="7170738" y="3187700"/>
          <p14:tracePt t="117172" x="7170738" y="3205163"/>
          <p14:tracePt t="117185" x="7197725" y="3241675"/>
          <p14:tracePt t="117198" x="7215188" y="3286125"/>
          <p14:tracePt t="117214" x="7224713" y="3322638"/>
          <p14:tracePt t="117231" x="7242175" y="3348038"/>
          <p14:tracePt t="117248" x="7269163" y="3394075"/>
          <p14:tracePt t="117264" x="7286625" y="3419475"/>
          <p14:tracePt t="117281" x="7313613" y="3465513"/>
          <p14:tracePt t="117298" x="7358063" y="3562350"/>
          <p14:tracePt t="117315" x="7402513" y="3633788"/>
          <p14:tracePt t="117332" x="7429500" y="3687763"/>
          <p14:tracePt t="117348" x="7473950" y="3795713"/>
          <p14:tracePt t="117365" x="7491413" y="3848100"/>
          <p14:tracePt t="117382" x="7527925" y="3911600"/>
          <p14:tracePt t="117399" x="7581900" y="4017963"/>
          <p14:tracePt t="117415" x="7608888" y="4071938"/>
          <p14:tracePt t="117430" x="7643813" y="4133850"/>
          <p14:tracePt t="117447" x="7724775" y="4286250"/>
          <p14:tracePt t="117464" x="7751763" y="4322763"/>
          <p14:tracePt t="117481" x="7786688" y="4367213"/>
          <p14:tracePt t="117499" x="7831138" y="4465638"/>
          <p14:tracePt t="117515" x="7867650" y="4518025"/>
          <p14:tracePt t="117531" x="7885113" y="4545013"/>
          <p14:tracePt t="117548" x="7920038" y="4598988"/>
          <p14:tracePt t="117564" x="7929563" y="4608513"/>
          <p14:tracePt t="117580" x="7929563" y="4625975"/>
          <p14:tracePt t="117598" x="7939088" y="4625975"/>
          <p14:tracePt t="117631" x="7939088" y="4633913"/>
          <p14:tracePt t="118001" x="7939088" y="4643438"/>
          <p14:tracePt t="118014" x="7939088" y="4660900"/>
          <p14:tracePt t="118026" x="7939088" y="4687888"/>
          <p14:tracePt t="118039" x="7939088" y="4724400"/>
          <p14:tracePt t="118052" x="7939088" y="4776788"/>
          <p14:tracePt t="118066" x="7939088" y="4813300"/>
          <p14:tracePt t="118083" x="7939088" y="4848225"/>
          <p14:tracePt t="118100" x="7939088" y="4894263"/>
          <p14:tracePt t="118117" x="7939088" y="4983163"/>
          <p14:tracePt t="118133" x="7939088" y="5000625"/>
          <p14:tracePt t="118150" x="7939088" y="5027613"/>
          <p14:tracePt t="118167" x="7939088" y="5062538"/>
          <p14:tracePt t="118184" x="7939088" y="5072063"/>
          <p14:tracePt t="118200" x="7939088" y="5089525"/>
          <p14:tracePt t="118217" x="7939088" y="5108575"/>
          <p14:tracePt t="118234" x="7939088" y="5126038"/>
          <p14:tracePt t="118267" x="7939088" y="5153025"/>
          <p14:tracePt t="118284" x="7939088" y="5160963"/>
          <p14:tracePt t="118317" x="7939088" y="5170488"/>
          <p14:tracePt t="118334" x="7939088" y="5180013"/>
          <p14:tracePt t="118355" x="7947025" y="5180013"/>
          <p14:tracePt t="118368" x="7947025" y="5187950"/>
          <p14:tracePt t="118405" x="7947025" y="5197475"/>
          <p14:tracePt t="118430" x="7947025" y="5205413"/>
          <p14:tracePt t="118442" x="7956550" y="5214938"/>
          <p14:tracePt t="118481" x="7956550" y="5224463"/>
          <p14:tracePt t="118505" x="7956550" y="5232400"/>
          <p14:tracePt t="118518" x="7966075" y="5232400"/>
          <p14:tracePt t="118568" x="7966075" y="5241925"/>
          <p14:tracePt t="118671" x="7966075" y="5251450"/>
          <p14:tracePt t="118899" x="7974013" y="5251450"/>
          <p14:tracePt t="120726" x="7974013" y="5241925"/>
          <p14:tracePt t="120738" x="7974013" y="5224463"/>
          <p14:tracePt t="120752" x="7974013" y="5180013"/>
          <p14:tracePt t="120765" x="7956550" y="5062538"/>
          <p14:tracePt t="120781" x="7848600" y="4840288"/>
          <p14:tracePt t="120797" x="7751763" y="4616450"/>
          <p14:tracePt t="120813" x="7599363" y="4251325"/>
          <p14:tracePt t="120830" x="7554913" y="4179888"/>
          <p14:tracePt t="120847" x="7518400" y="4089400"/>
          <p14:tracePt t="120863" x="7446963" y="3929063"/>
          <p14:tracePt t="120880" x="7429500" y="3875088"/>
          <p14:tracePt t="120897" x="7402513" y="3830638"/>
          <p14:tracePt t="120914" x="7367588" y="3751263"/>
          <p14:tracePt t="120930" x="7358063" y="3732213"/>
          <p14:tracePt t="120947" x="7348538" y="3714750"/>
          <p14:tracePt t="120964" x="7340600" y="3687763"/>
          <p14:tracePt t="120981" x="7340600" y="3679825"/>
          <p14:tracePt t="120997" x="7331075" y="3670300"/>
          <p14:tracePt t="121014" x="7323138" y="3633788"/>
          <p14:tracePt t="121031" x="7313613" y="3589338"/>
          <p14:tracePt t="121048" x="7313613" y="3562350"/>
          <p14:tracePt t="121064" x="7313613" y="3527425"/>
          <p14:tracePt t="121082" x="7313613" y="3509963"/>
          <p14:tracePt t="121099" x="7313613" y="3500438"/>
          <p14:tracePt t="121116" x="7313613" y="3482975"/>
          <p14:tracePt t="121133" x="7313613" y="3473450"/>
          <p14:tracePt t="121150" x="7313613" y="3465513"/>
          <p14:tracePt t="121166" x="7313613" y="3455988"/>
          <p14:tracePt t="121200" x="7313613" y="3446463"/>
          <p14:tracePt t="121217" x="7313613" y="3438525"/>
          <p14:tracePt t="121233" x="7304088" y="3429000"/>
          <p14:tracePt t="121569" x="7304088" y="3419475"/>
          <p14:tracePt t="121581" x="7296150" y="3419475"/>
          <p14:tracePt t="121606" x="7286625" y="3402013"/>
          <p14:tracePt t="121619" x="7286625" y="3394075"/>
          <p14:tracePt t="121632" x="7269163" y="3384550"/>
          <p14:tracePt t="121644" x="7259638" y="3367088"/>
          <p14:tracePt t="121657" x="7251700" y="3357563"/>
          <p14:tracePt t="121670" x="7242175" y="3348038"/>
          <p14:tracePt t="121685" x="7232650" y="3330575"/>
          <p14:tracePt t="121701" x="7224713" y="3322638"/>
          <p14:tracePt t="121720" x="7224713" y="3313113"/>
          <p14:tracePt t="121735" x="7215188" y="3303588"/>
          <p14:tracePt t="121752" x="7215188" y="3295650"/>
          <p14:tracePt t="121796" x="7215188" y="3286125"/>
          <p14:tracePt t="121808" x="7205663" y="3286125"/>
          <p14:tracePt t="121833" x="7205663" y="3276600"/>
          <p14:tracePt t="123297" x="7205663" y="3295650"/>
          <p14:tracePt t="123309" x="7224713" y="3367088"/>
          <p14:tracePt t="123321" x="7277100" y="3527425"/>
          <p14:tracePt t="123334" x="7375525" y="3714750"/>
          <p14:tracePt t="123348" x="7456488" y="3848100"/>
          <p14:tracePt t="123361" x="7510463" y="3983038"/>
          <p14:tracePt t="123378" x="7554913" y="4062413"/>
          <p14:tracePt t="123396" x="7643813" y="4214813"/>
          <p14:tracePt t="123412" x="7688263" y="4303713"/>
          <p14:tracePt t="123428" x="7751763" y="4375150"/>
          <p14:tracePt t="123447" x="7848600" y="4537075"/>
          <p14:tracePt t="123462" x="7885113" y="4598988"/>
          <p14:tracePt t="123479" x="7912100" y="4652963"/>
          <p14:tracePt t="123497" x="7939088" y="4705350"/>
          <p14:tracePt t="123510" x="7956550" y="4732338"/>
          <p14:tracePt t="123544" x="7956550" y="4751388"/>
          <p14:tracePt t="123561" x="7966075" y="4751388"/>
          <p14:tracePt t="123577" x="7966075" y="4759325"/>
          <p14:tracePt t="123597" x="7974013" y="4768850"/>
          <p14:tracePt t="123877" x="7974013" y="4786313"/>
          <p14:tracePt t="123889" x="7983538" y="4822825"/>
          <p14:tracePt t="123901" x="8010525" y="4911725"/>
          <p14:tracePt t="123915" x="8027988" y="4991100"/>
          <p14:tracePt t="123931" x="8045450" y="5081588"/>
          <p14:tracePt t="123948" x="8054975" y="5143500"/>
          <p14:tracePt t="123964" x="8072438" y="5197475"/>
          <p14:tracePt t="123981" x="8072438" y="5214938"/>
          <p14:tracePt t="123998" x="8072438" y="5224463"/>
          <p14:tracePt t="124015" x="8081963" y="5251450"/>
          <p14:tracePt t="124032" x="8089900" y="5259388"/>
          <p14:tracePt t="124048" x="8089900" y="5268913"/>
          <p14:tracePt t="124066" x="8089900" y="5286375"/>
          <p14:tracePt t="124082" x="8089900" y="5295900"/>
          <p14:tracePt t="124114" x="8089900" y="5303838"/>
          <p14:tracePt t="124139" x="8089900" y="5313363"/>
          <p14:tracePt t="128035" x="8089900" y="5303838"/>
          <p14:tracePt t="128047" x="8018463" y="5295900"/>
          <p14:tracePt t="128059" x="7751763" y="5214938"/>
          <p14:tracePt t="128072" x="5840413" y="4751388"/>
          <p14:tracePt t="128086" x="5081588" y="4652963"/>
          <p14:tracePt t="128101" x="4518025" y="4652963"/>
          <p14:tracePt t="128118" x="3822700" y="4652963"/>
          <p14:tracePt t="128135" x="2714625" y="4768850"/>
          <p14:tracePt t="128152" x="2241550" y="4857750"/>
          <p14:tracePt t="128169" x="1884363" y="4956175"/>
          <p14:tracePt t="128186" x="1571625" y="5081588"/>
          <p14:tracePt t="128202" x="1500188" y="5116513"/>
          <p14:tracePt t="128217" x="1465263" y="5143500"/>
          <p14:tracePt t="128234" x="1438275" y="5160963"/>
          <p14:tracePt t="128487" x="1438275" y="5180013"/>
          <p14:tracePt t="128500" x="1438275" y="5224463"/>
          <p14:tracePt t="128512" x="1446213" y="5348288"/>
          <p14:tracePt t="128524" x="1465263" y="5518150"/>
          <p14:tracePt t="128538" x="1490663" y="5653088"/>
          <p14:tracePt t="128554" x="1509713" y="5759450"/>
          <p14:tracePt t="128570" x="1517650" y="5822950"/>
          <p14:tracePt t="128588" x="1562100" y="5929313"/>
          <p14:tracePt t="128604" x="1581150" y="5973763"/>
          <p14:tracePt t="128621" x="1598613" y="6000750"/>
          <p14:tracePt t="128639" x="1633538" y="6054725"/>
          <p14:tracePt t="128654" x="1652588" y="6072188"/>
          <p14:tracePt t="128671" x="1679575" y="6099175"/>
          <p14:tracePt t="128690" x="1724025" y="6134100"/>
          <p14:tracePt t="128705" x="1741488" y="6153150"/>
          <p14:tracePt t="128721" x="1758950" y="6161088"/>
          <p14:tracePt t="128740" x="1795463" y="6188075"/>
          <p14:tracePt t="128755" x="1822450" y="6205538"/>
          <p14:tracePt t="128772" x="1839913" y="6205538"/>
          <p14:tracePt t="128791" x="1884363" y="6232525"/>
          <p14:tracePt t="128805" x="1901825" y="6232525"/>
          <p14:tracePt t="128822" x="1919288" y="6232525"/>
          <p14:tracePt t="128840" x="1965325" y="6232525"/>
          <p14:tracePt t="128855" x="2000250" y="6232525"/>
          <p14:tracePt t="128872" x="2044700" y="6197600"/>
          <p14:tracePt t="128878" x="2081213" y="6153150"/>
          <p14:tracePt t="128892" x="2125663" y="6089650"/>
          <p14:tracePt t="128906" x="2152650" y="6027738"/>
          <p14:tracePt t="128923" x="2179638" y="5965825"/>
          <p14:tracePt t="128941" x="2214563" y="5884863"/>
          <p14:tracePt t="128956" x="2224088" y="5840413"/>
          <p14:tracePt t="128972" x="2224088" y="5776913"/>
          <p14:tracePt t="128992" x="2224088" y="5697538"/>
          <p14:tracePt t="129006" x="2214563" y="5653088"/>
          <p14:tracePt t="129023" x="2179638" y="5626100"/>
          <p14:tracePt t="129042" x="2054225" y="5562600"/>
          <p14:tracePt t="129056" x="1965325" y="5545138"/>
          <p14:tracePt t="129073" x="1847850" y="5545138"/>
          <p14:tracePt t="129092" x="1633538" y="5589588"/>
          <p14:tracePt t="129106" x="1554163" y="5653088"/>
          <p14:tracePt t="129123" x="1482725" y="5705475"/>
          <p14:tracePt t="129140" x="1438275" y="5786438"/>
          <p14:tracePt t="129157" x="1393825" y="5884863"/>
          <p14:tracePt t="129174" x="1384300" y="5929313"/>
          <p14:tracePt t="129193" x="1384300" y="6000750"/>
          <p14:tracePt t="129205" x="1384300" y="6062663"/>
          <p14:tracePt t="129222" x="1419225" y="6116638"/>
          <p14:tracePt t="129238" x="1500188" y="6170613"/>
          <p14:tracePt t="129255" x="1616075" y="6232525"/>
          <p14:tracePt t="129272" x="1660525" y="6242050"/>
          <p14:tracePt t="129288" x="1687513" y="6251575"/>
          <p14:tracePt t="129305" x="1697038" y="6251575"/>
          <p14:tracePt t="129323" x="1704975" y="6251575"/>
          <p14:tracePt t="129340" x="1714500" y="6251575"/>
          <p14:tracePt t="129925" x="1714500" y="6242050"/>
          <p14:tracePt t="129938" x="1741488" y="6215063"/>
          <p14:tracePt t="129950" x="1866900" y="6161088"/>
          <p14:tracePt t="129964" x="2312988" y="6089650"/>
          <p14:tracePt t="129977" x="2847975" y="6089650"/>
          <p14:tracePt t="129994" x="3286125" y="6089650"/>
          <p14:tracePt t="130013" x="3840163" y="6161088"/>
          <p14:tracePt t="130028" x="4081463" y="6224588"/>
          <p14:tracePt t="130044" x="4197350" y="6251575"/>
          <p14:tracePt t="130063" x="4429125" y="6303963"/>
          <p14:tracePt t="130078" x="4491038" y="6323013"/>
          <p14:tracePt t="130095" x="4527550" y="6323013"/>
          <p14:tracePt t="130114" x="4562475" y="6323013"/>
          <p14:tracePt t="130128" x="4572000" y="6323013"/>
          <p14:tracePt t="130145" x="4581525" y="6323013"/>
          <p14:tracePt t="130163" x="4608513" y="6323013"/>
          <p14:tracePt t="130178" x="4616450" y="6323013"/>
          <p14:tracePt t="130195" x="4633913" y="6323013"/>
          <p14:tracePt t="130214" x="4697413" y="6323013"/>
          <p14:tracePt t="130229" x="4768850" y="6303963"/>
          <p14:tracePt t="130245" x="4840288" y="6286500"/>
          <p14:tracePt t="130264" x="4938713" y="6251575"/>
          <p14:tracePt t="130279" x="4973638" y="6232525"/>
          <p14:tracePt t="130296" x="4983163" y="6224588"/>
          <p14:tracePt t="130314" x="5000625" y="6205538"/>
          <p14:tracePt t="130329" x="5000625" y="6197600"/>
          <p14:tracePt t="130346" x="5000625" y="6188075"/>
          <p14:tracePt t="130380" x="5010150" y="6188075"/>
          <p14:tracePt t="130417" x="5010150" y="6180138"/>
          <p14:tracePt t="130429" x="5018088" y="6180138"/>
          <p14:tracePt t="130454" x="5018088" y="6170613"/>
          <p14:tracePt t="130467" x="5027613" y="6161088"/>
          <p14:tracePt t="130479" x="5027613" y="6153150"/>
          <p14:tracePt t="130505" x="5037138" y="6143625"/>
          <p14:tracePt t="130516" x="5037138" y="6134100"/>
          <p14:tracePt t="130543" x="5045075" y="6126163"/>
          <p14:tracePt t="130606" x="5045075" y="6116638"/>
          <p14:tracePt t="132862" x="5045075" y="6108700"/>
          <p14:tracePt t="133605" x="5045075" y="6099175"/>
          <p14:tracePt t="133655" x="5045075" y="6089650"/>
          <p14:tracePt t="133680" x="5054600" y="6081713"/>
          <p14:tracePt t="133693" x="5062538" y="6054725"/>
          <p14:tracePt t="133706" x="5089525" y="6037263"/>
          <p14:tracePt t="133719" x="5126038" y="5991225"/>
          <p14:tracePt t="133732" x="5197475" y="5946775"/>
          <p14:tracePt t="133746" x="5276850" y="5875338"/>
          <p14:tracePt t="133763" x="5411788" y="5776913"/>
          <p14:tracePt t="133780" x="5751513" y="5554663"/>
          <p14:tracePt t="133796" x="5894388" y="5456238"/>
          <p14:tracePt t="133813" x="6072188" y="5303838"/>
          <p14:tracePt t="133831" x="6402388" y="5054600"/>
          <p14:tracePt t="133846" x="6518275" y="4991100"/>
          <p14:tracePt t="133863" x="6608763" y="4938713"/>
          <p14:tracePt t="133881" x="6813550" y="4786313"/>
          <p14:tracePt t="133897" x="6875463" y="4751388"/>
          <p14:tracePt t="133913" x="6929438" y="4724400"/>
          <p14:tracePt t="133919" x="6991350" y="4697413"/>
          <p14:tracePt t="133933" x="7037388" y="4697413"/>
          <p14:tracePt t="133946" x="7072313" y="4697413"/>
          <p14:tracePt t="134285" x="7072313" y="4687888"/>
          <p14:tracePt t="134298" x="7072313" y="4679950"/>
          <p14:tracePt t="134310" x="7072313" y="4670425"/>
          <p14:tracePt t="134324" x="7089775" y="4652963"/>
          <p14:tracePt t="134336" x="7108825" y="4633913"/>
          <p14:tracePt t="134349" x="7143750" y="4589463"/>
          <p14:tracePt t="134366" x="7197725" y="4518025"/>
          <p14:tracePt t="134385" x="7340600" y="4375150"/>
          <p14:tracePt t="134399" x="7412038" y="4330700"/>
          <p14:tracePt t="134416" x="7491413" y="4276725"/>
          <p14:tracePt t="134433" x="7554913" y="4224338"/>
          <p14:tracePt t="134448" x="7688263" y="4116388"/>
          <p14:tracePt t="134465" x="7751763" y="4071938"/>
          <p14:tracePt t="134482" x="7831138" y="4037013"/>
          <p14:tracePt t="134498" x="7974013" y="3965575"/>
          <p14:tracePt t="134515" x="8027988" y="3929063"/>
          <p14:tracePt t="134532" x="8062913" y="3902075"/>
          <p14:tracePt t="134549" x="8170863" y="3830638"/>
          <p14:tracePt t="134566" x="8215313" y="3795713"/>
          <p14:tracePt t="134582" x="8251825" y="3759200"/>
          <p14:tracePt t="134599" x="8304213" y="3732213"/>
          <p14:tracePt t="134616" x="8340725" y="3724275"/>
          <p14:tracePt t="134632" x="8358188" y="3705225"/>
          <p14:tracePt t="134649" x="8394700" y="3670300"/>
          <p14:tracePt t="134666" x="8412163" y="3652838"/>
          <p14:tracePt t="134683" x="8420100" y="3633788"/>
          <p14:tracePt t="134699" x="8447088" y="3589338"/>
          <p14:tracePt t="134716" x="8456613" y="3571875"/>
          <p14:tracePt t="134733" x="8474075" y="3562350"/>
          <p14:tracePt t="134750" x="8474075" y="3544888"/>
          <p14:tracePt t="134766" x="8483600" y="3536950"/>
          <p14:tracePt t="134783" x="8483600" y="3527425"/>
          <p14:tracePt t="134800" x="8491538" y="3517900"/>
          <p14:tracePt t="134816" x="8501063" y="3509963"/>
          <p14:tracePt t="134851" x="8501063" y="3490913"/>
          <p14:tracePt t="134867" x="8510588" y="3482975"/>
          <p14:tracePt t="134900" x="8510588" y="3473450"/>
          <p14:tracePt t="134917" x="8510588" y="3465513"/>
          <p14:tracePt t="134977" x="8510588" y="3455988"/>
          <p14:tracePt t="135532" x="8510588" y="3446463"/>
          <p14:tracePt t="135646" x="8510588" y="3438525"/>
          <p14:tracePt t="137613" x="8518525" y="3438525"/>
          <p14:tracePt t="137990" x="8528050" y="3438525"/>
          <p14:tracePt t="140498" x="8518525" y="3438525"/>
          <p14:tracePt t="140511" x="8501063" y="3446463"/>
          <p14:tracePt t="140522" x="8474075" y="3473450"/>
          <p14:tracePt t="140535" x="8412163" y="3554413"/>
          <p14:tracePt t="140547" x="8348663" y="3625850"/>
          <p14:tracePt t="140562" x="8259763" y="3732213"/>
          <p14:tracePt t="140578" x="8170863" y="3919538"/>
          <p14:tracePt t="140595" x="8108950" y="4071938"/>
          <p14:tracePt t="140612" x="7983538" y="4357688"/>
          <p14:tracePt t="140629" x="7956550" y="4473575"/>
          <p14:tracePt t="140645" x="7920038" y="4554538"/>
          <p14:tracePt t="140662" x="7875588" y="4705350"/>
          <p14:tracePt t="140679" x="7858125" y="4768850"/>
          <p14:tracePt t="140696" x="7831138" y="4822825"/>
          <p14:tracePt t="140712" x="7813675" y="4884738"/>
          <p14:tracePt t="140729" x="7804150" y="4929188"/>
          <p14:tracePt t="140746" x="7786688" y="4983163"/>
          <p14:tracePt t="140763" x="7769225" y="5054600"/>
          <p14:tracePt t="140779" x="7759700" y="5072063"/>
          <p14:tracePt t="140796" x="7759700" y="5099050"/>
          <p14:tracePt t="140813" x="7751763" y="5116513"/>
          <p14:tracePt t="140830" x="7751763" y="5126038"/>
          <p14:tracePt t="140846" x="7751763" y="5133975"/>
          <p14:tracePt t="140887" x="7751763" y="5143500"/>
          <p14:tracePt t="141052" x="7751763" y="5153025"/>
          <p14:tracePt t="141152" x="7759700" y="5153025"/>
          <p14:tracePt t="141177" x="7777163" y="5153025"/>
          <p14:tracePt t="141190" x="7786688" y="5153025"/>
          <p14:tracePt t="141203" x="7796213" y="5153025"/>
          <p14:tracePt t="141216" x="7804150" y="5153025"/>
          <p14:tracePt t="141232" x="7823200" y="5160963"/>
          <p14:tracePt t="141248" x="7831138" y="5160963"/>
          <p14:tracePt t="141265" x="7848600" y="5160963"/>
          <p14:tracePt t="141298" x="7858125" y="5160963"/>
          <p14:tracePt t="141315" x="7867650" y="5160963"/>
          <p14:tracePt t="141341" x="7875588" y="5160963"/>
          <p14:tracePt t="142073" x="7885113" y="5160963"/>
          <p14:tracePt t="142098" x="7894638" y="5160963"/>
          <p14:tracePt t="142111" x="7902575" y="5160963"/>
          <p14:tracePt t="142136" x="7912100" y="5160963"/>
          <p14:tracePt t="142149" x="7929563" y="5160963"/>
          <p14:tracePt t="142174" x="7939088" y="5160963"/>
          <p14:tracePt t="142186" x="7947025" y="5160963"/>
          <p14:tracePt t="142211" x="7956550" y="5170488"/>
          <p14:tracePt t="142236" x="7966075" y="5170488"/>
          <p14:tracePt t="142249" x="7974013" y="5170488"/>
          <p14:tracePt t="142261" x="7974013" y="5180013"/>
          <p14:tracePt t="142274" x="7983538" y="5180013"/>
          <p14:tracePt t="142300" x="7991475" y="5180013"/>
          <p14:tracePt t="142325" x="8001000" y="5187950"/>
          <p14:tracePt t="143574" x="8001000" y="5180013"/>
          <p14:tracePt t="143598" x="8010525" y="5160963"/>
          <p14:tracePt t="143611" x="8018463" y="5153025"/>
          <p14:tracePt t="143624" x="8018463" y="5126038"/>
          <p14:tracePt t="143636" x="8027988" y="5108575"/>
          <p14:tracePt t="143649" x="8037513" y="5072063"/>
          <p14:tracePt t="143662" x="8045450" y="5045075"/>
          <p14:tracePt t="143679" x="8045450" y="5037138"/>
          <p14:tracePt t="143712" x="8045450" y="5027613"/>
          <p14:tracePt t="144204" x="8045450" y="5037138"/>
          <p14:tracePt t="145727" x="8037513" y="5037138"/>
          <p14:tracePt t="145740" x="7966075" y="5027613"/>
          <p14:tracePt t="145752" x="7626350" y="5000625"/>
          <p14:tracePt t="145764" x="7108825" y="4965700"/>
          <p14:tracePt t="145777" x="6599238" y="4946650"/>
          <p14:tracePt t="145790" x="6161088" y="4929188"/>
          <p14:tracePt t="145805" x="5653088" y="4929188"/>
          <p14:tracePt t="145821" x="5099050" y="4929188"/>
          <p14:tracePt t="145837" x="4714875" y="4929188"/>
          <p14:tracePt t="145854" x="3973513" y="4965700"/>
          <p14:tracePt t="145871" x="3697288" y="5010150"/>
          <p14:tracePt t="145887" x="3509963" y="5037138"/>
          <p14:tracePt t="145904" x="3286125" y="5045075"/>
          <p14:tracePt t="145921" x="3224213" y="5045075"/>
          <p14:tracePt t="145937" x="3179763" y="5045075"/>
          <p14:tracePt t="145954" x="3089275" y="5045075"/>
          <p14:tracePt t="145971" x="3054350" y="5045075"/>
          <p14:tracePt t="145988" x="3009900" y="5045075"/>
          <p14:tracePt t="146005" x="2822575" y="5027613"/>
          <p14:tracePt t="146021" x="2705100" y="5000625"/>
          <p14:tracePt t="146038" x="2598738" y="4973638"/>
          <p14:tracePt t="146055" x="2473325" y="4938713"/>
          <p14:tracePt t="146072" x="2438400" y="4929188"/>
          <p14:tracePt t="146088" x="2419350" y="4911725"/>
          <p14:tracePt t="146105" x="2401888" y="4884738"/>
          <p14:tracePt t="146122" x="2393950" y="4857750"/>
          <p14:tracePt t="146138" x="2393950" y="4813300"/>
          <p14:tracePt t="146155" x="2393950" y="4751388"/>
          <p14:tracePt t="146172" x="2428875" y="4705350"/>
          <p14:tracePt t="146189" x="2544763" y="4616450"/>
          <p14:tracePt t="146205" x="2928938" y="4384675"/>
          <p14:tracePt t="146222" x="3133725" y="4303713"/>
          <p14:tracePt t="146239" x="3295650" y="4268788"/>
          <p14:tracePt t="146256" x="3589338" y="4187825"/>
          <p14:tracePt t="146272" x="3697288" y="4170363"/>
          <p14:tracePt t="146289" x="3776663" y="4160838"/>
          <p14:tracePt t="146306" x="3938588" y="4143375"/>
          <p14:tracePt t="146323" x="4000500" y="4143375"/>
          <p14:tracePt t="146341" x="4054475" y="4143375"/>
          <p14:tracePt t="146358" x="4187825" y="4152900"/>
          <p14:tracePt t="146374" x="4241800" y="4170363"/>
          <p14:tracePt t="146391" x="4295775" y="4205288"/>
          <p14:tracePt t="146408" x="4394200" y="4295775"/>
          <p14:tracePt t="146425" x="4456113" y="4384675"/>
          <p14:tracePt t="146441" x="4491038" y="4446588"/>
          <p14:tracePt t="146458" x="4562475" y="4643438"/>
          <p14:tracePt t="146475" x="4572000" y="4751388"/>
          <p14:tracePt t="146491" x="4572000" y="4830763"/>
          <p14:tracePt t="146508" x="4572000" y="4973638"/>
          <p14:tracePt t="146525" x="4562475" y="5062538"/>
          <p14:tracePt t="146542" x="4527550" y="5126038"/>
          <p14:tracePt t="146559" x="4429125" y="5224463"/>
          <p14:tracePt t="146576" x="4384675" y="5286375"/>
          <p14:tracePt t="146592" x="4340225" y="5322888"/>
          <p14:tracePt t="146597" x="4286250" y="5357813"/>
          <p14:tracePt t="146611" x="4232275" y="5394325"/>
          <p14:tracePt t="146625" x="4179888" y="5419725"/>
          <p14:tracePt t="146642" x="4133850" y="5446713"/>
          <p14:tracePt t="146659" x="4044950" y="5491163"/>
          <p14:tracePt t="146676" x="4027488" y="5500688"/>
          <p14:tracePt t="146693" x="4010025" y="5510213"/>
          <p14:tracePt t="146709" x="3973513" y="5510213"/>
          <p14:tracePt t="146742" x="3965575" y="5510213"/>
          <p14:tracePt t="146760" x="3946525" y="5510213"/>
          <p14:tracePt t="146776" x="3938588" y="5510213"/>
          <p14:tracePt t="146793" x="3919538" y="5510213"/>
          <p14:tracePt t="146810" x="3894138" y="5491163"/>
          <p14:tracePt t="146827" x="3875088" y="5473700"/>
          <p14:tracePt t="146843" x="3857625" y="5456238"/>
          <p14:tracePt t="146861" x="3830638" y="5411788"/>
          <p14:tracePt t="146876" x="3822700" y="5394325"/>
          <p14:tracePt t="146894" x="3813175" y="5384800"/>
          <p14:tracePt t="146912" x="3813175" y="5367338"/>
          <p14:tracePt t="146950" x="3813175" y="5357813"/>
          <p14:tracePt t="146988" x="3813175" y="5348288"/>
          <p14:tracePt t="147013" x="3813175" y="5340350"/>
          <p14:tracePt t="147025" x="3813175" y="5330825"/>
          <p14:tracePt t="147038" x="3803650" y="5322888"/>
          <p14:tracePt t="147050" x="3803650" y="5303838"/>
          <p14:tracePt t="147063" x="3803650" y="5286375"/>
          <p14:tracePt t="147078" x="3803650" y="5259388"/>
          <p14:tracePt t="147094" x="3803650" y="5251450"/>
          <p14:tracePt t="147113" x="3795713" y="5224463"/>
          <p14:tracePt t="147128" x="3795713" y="5214938"/>
          <p14:tracePt t="147146" x="3786188" y="5205413"/>
          <p14:tracePt t="147164" x="3776663" y="5180013"/>
          <p14:tracePt t="147179" x="3768725" y="5170488"/>
          <p14:tracePt t="147215" x="3768725" y="5160963"/>
          <p14:tracePt t="147229" x="3768725" y="5153025"/>
          <p14:tracePt t="147367" x="3768725" y="5143500"/>
          <p14:tracePt t="151158" x="3768725" y="5133975"/>
          <p14:tracePt t="151182" x="3768725" y="5126038"/>
          <p14:tracePt t="151207" x="3768725" y="5116513"/>
          <p14:tracePt t="151498" x="3768725" y="5108575"/>
          <p14:tracePt t="151711" x="3768725" y="5099050"/>
          <p14:tracePt t="151950" x="3768725" y="5089525"/>
          <p14:tracePt t="152001" x="3776663" y="5089525"/>
          <p14:tracePt t="152430" x="3786188" y="5089525"/>
          <p14:tracePt t="152442" x="3786188" y="5081588"/>
          <p14:tracePt t="152467" x="3786188" y="5072063"/>
          <p14:tracePt t="152480" x="3795713" y="5062538"/>
          <p14:tracePt t="152493" x="3795713" y="5045075"/>
          <p14:tracePt t="152506" x="3803650" y="5037138"/>
          <p14:tracePt t="152522" x="3822700" y="5018088"/>
          <p14:tracePt t="152538" x="3830638" y="5000625"/>
          <p14:tracePt t="152554" x="3884613" y="4956175"/>
          <p14:tracePt t="152571" x="3902075" y="4929188"/>
          <p14:tracePt t="152588" x="3919538" y="4911725"/>
          <p14:tracePt t="152605" x="3965575" y="4875213"/>
          <p14:tracePt t="152621" x="3990975" y="4848225"/>
          <p14:tracePt t="152638" x="4010025" y="4830763"/>
          <p14:tracePt t="152655" x="4071938" y="4768850"/>
          <p14:tracePt t="152672" x="4098925" y="4724400"/>
          <p14:tracePt t="152688" x="4108450" y="4705350"/>
          <p14:tracePt t="152705" x="4143375" y="4660900"/>
          <p14:tracePt t="152722" x="4152900" y="4652963"/>
          <p14:tracePt t="152739" x="4160838" y="4643438"/>
          <p14:tracePt t="152755" x="4197350" y="4643438"/>
          <p14:tracePt t="153083" x="4205288" y="4643438"/>
          <p14:tracePt t="153096" x="4205288" y="4633913"/>
          <p14:tracePt t="153108" x="4214813" y="4625975"/>
          <p14:tracePt t="153133" x="4224338" y="4625975"/>
          <p14:tracePt t="153146" x="4224338" y="4608513"/>
          <p14:tracePt t="153159" x="4232275" y="4608513"/>
          <p14:tracePt t="153171" x="4232275" y="4598988"/>
          <p14:tracePt t="153184" x="4241800" y="4589463"/>
          <p14:tracePt t="153196" x="4251325" y="4572000"/>
          <p14:tracePt t="153209" x="4268788" y="4554538"/>
          <p14:tracePt t="153224" x="4276725" y="4518025"/>
          <p14:tracePt t="153241" x="4295775" y="4491038"/>
          <p14:tracePt t="153259" x="4340225" y="4411663"/>
          <p14:tracePt t="153274" x="4357688" y="4367213"/>
          <p14:tracePt t="153291" x="4367213" y="4330700"/>
          <p14:tracePt t="153310" x="4384675" y="4268788"/>
          <p14:tracePt t="153325" x="4394200" y="4251325"/>
          <p14:tracePt t="153342" x="4394200" y="4232275"/>
          <p14:tracePt t="153360" x="4394200" y="4179888"/>
          <p14:tracePt t="153375" x="4394200" y="4133850"/>
          <p14:tracePt t="153392" x="4394200" y="4081463"/>
          <p14:tracePt t="153411" x="4394200" y="4017963"/>
          <p14:tracePt t="153425" x="4394200" y="3990975"/>
          <p14:tracePt t="153442" x="4394200" y="3965575"/>
          <p14:tracePt t="153461" x="4394200" y="3902075"/>
          <p14:tracePt t="153476" x="4375150" y="3875088"/>
          <p14:tracePt t="153492" x="4357688" y="3830638"/>
          <p14:tracePt t="153511" x="4330700" y="3786188"/>
          <p14:tracePt t="153526" x="4313238" y="3759200"/>
          <p14:tracePt t="153542" x="4295775" y="3741738"/>
          <p14:tracePt t="153562" x="4268788" y="3705225"/>
          <p14:tracePt t="153577" x="4241800" y="3679825"/>
          <p14:tracePt t="153594" x="4232275" y="3670300"/>
          <p14:tracePt t="153613" x="4205288" y="3633788"/>
          <p14:tracePt t="153628" x="4187825" y="3625850"/>
          <p14:tracePt t="153644" x="4160838" y="3616325"/>
          <p14:tracePt t="153664" x="4098925" y="3589338"/>
          <p14:tracePt t="153678" x="4044950" y="3571875"/>
          <p14:tracePt t="153695" x="3973513" y="3562350"/>
          <p14:tracePt t="153710" x="3911600" y="3554413"/>
          <p14:tracePt t="153727" x="3768725" y="3554413"/>
          <p14:tracePt t="153744" x="3705225" y="3554413"/>
          <p14:tracePt t="153760" x="3643313" y="3554413"/>
          <p14:tracePt t="153777" x="3500438" y="3554413"/>
          <p14:tracePt t="153794" x="3429000" y="3554413"/>
          <p14:tracePt t="153811" x="3340100" y="3554413"/>
          <p14:tracePt t="153827" x="3160713" y="3598863"/>
          <p14:tracePt t="153844" x="3054350" y="3643313"/>
          <p14:tracePt t="153861" x="2982913" y="3679825"/>
          <p14:tracePt t="153878" x="2830513" y="3732213"/>
          <p14:tracePt t="153895" x="2776538" y="3759200"/>
          <p14:tracePt t="153911" x="2732088" y="3776663"/>
          <p14:tracePt t="153928" x="2670175" y="3813175"/>
          <p14:tracePt t="153945" x="2643188" y="3840163"/>
          <p14:tracePt t="153961" x="2616200" y="3867150"/>
          <p14:tracePt t="153978" x="2562225" y="3929063"/>
          <p14:tracePt t="153995" x="2554288" y="3973513"/>
          <p14:tracePt t="154012" x="2527300" y="4000500"/>
          <p14:tracePt t="154028" x="2455863" y="4098925"/>
          <p14:tracePt t="154046" x="2419350" y="4160838"/>
          <p14:tracePt t="154061" x="2384425" y="4232275"/>
          <p14:tracePt t="154078" x="2322513" y="4348163"/>
          <p14:tracePt t="154095" x="2295525" y="4402138"/>
          <p14:tracePt t="154111" x="2268538" y="4456113"/>
          <p14:tracePt t="154128" x="2214563" y="4572000"/>
          <p14:tracePt t="154145" x="2197100" y="4608513"/>
          <p14:tracePt t="154162" x="2179638" y="4652963"/>
          <p14:tracePt t="154179" x="2170113" y="4687888"/>
          <p14:tracePt t="154195" x="2170113" y="4705350"/>
          <p14:tracePt t="154212" x="2170113" y="4724400"/>
          <p14:tracePt t="154229" x="2170113" y="4759325"/>
          <p14:tracePt t="154245" x="2170113" y="4776788"/>
          <p14:tracePt t="154262" x="2170113" y="4795838"/>
          <p14:tracePt t="154280" x="2170113" y="4822825"/>
          <p14:tracePt t="154296" x="2170113" y="4848225"/>
          <p14:tracePt t="154312" x="2170113" y="4867275"/>
          <p14:tracePt t="154330" x="2170113" y="4884738"/>
          <p14:tracePt t="154346" x="2179638" y="4902200"/>
          <p14:tracePt t="154363" x="2179638" y="4911725"/>
          <p14:tracePt t="154380" x="2187575" y="4929188"/>
          <p14:tracePt t="154396" x="2205038" y="4938713"/>
          <p14:tracePt t="154413" x="2224088" y="4946650"/>
          <p14:tracePt t="154431" x="2303463" y="4991100"/>
          <p14:tracePt t="154446" x="2366963" y="5018088"/>
          <p14:tracePt t="154463" x="2419350" y="5045075"/>
          <p14:tracePt t="154481" x="2527300" y="5089525"/>
          <p14:tracePt t="154496" x="2589213" y="5108575"/>
          <p14:tracePt t="154513" x="2643188" y="5116513"/>
          <p14:tracePt t="154531" x="2786063" y="5153025"/>
          <p14:tracePt t="154547" x="2884488" y="5160963"/>
          <p14:tracePt t="154564" x="2955925" y="5170488"/>
          <p14:tracePt t="154582" x="3054350" y="5170488"/>
          <p14:tracePt t="154597" x="3116263" y="5170488"/>
          <p14:tracePt t="154614" x="3187700" y="5170488"/>
          <p14:tracePt t="154632" x="3276600" y="5170488"/>
          <p14:tracePt t="154647" x="3322638" y="5170488"/>
          <p14:tracePt t="154664" x="3357563" y="5170488"/>
          <p14:tracePt t="154681" x="3384550" y="5170488"/>
          <p14:tracePt t="154698" x="3411538" y="5153025"/>
          <p14:tracePt t="154714" x="3429000" y="5153025"/>
          <p14:tracePt t="154734" x="3438525" y="5153025"/>
          <p14:tracePt t="154758" x="3438525" y="5143500"/>
          <p14:tracePt t="154925" x="3446463" y="5143500"/>
          <p14:tracePt t="155162" x="3446463" y="5133975"/>
          <p14:tracePt t="155290" x="3455988" y="5133975"/>
          <p14:tracePt t="155302" x="3455988" y="5126038"/>
          <p14:tracePt t="155314" x="3455988" y="5116513"/>
          <p14:tracePt t="155326" x="3465513" y="5116513"/>
          <p14:tracePt t="155339" x="3465513" y="5108575"/>
          <p14:tracePt t="155353" x="3473450" y="5099050"/>
          <p14:tracePt t="155378" x="3482975" y="5081588"/>
          <p14:tracePt t="155390" x="3490913" y="5081588"/>
          <p14:tracePt t="155416" x="3500438" y="5072063"/>
          <p14:tracePt t="155454" x="3509963" y="5072063"/>
          <p14:tracePt t="155465" x="3509963" y="5062538"/>
          <p14:tracePt t="155655" x="3517900" y="5054600"/>
          <p14:tracePt t="155692" x="3527425" y="5054600"/>
          <p14:tracePt t="155731" x="3536950" y="5045075"/>
          <p14:tracePt t="155743" x="3544888" y="5045075"/>
          <p14:tracePt t="155756" x="3554413" y="5045075"/>
          <p14:tracePt t="155772" x="3554413" y="5037138"/>
          <p14:tracePt t="155806" x="3562350" y="5037138"/>
          <p14:tracePt t="156651" x="3562350" y="5027613"/>
          <p14:tracePt t="156702" x="3571875" y="5018088"/>
          <p14:tracePt t="156726" x="3581400" y="5010150"/>
          <p14:tracePt t="156737" x="3589338" y="5010150"/>
          <p14:tracePt t="156750" x="3598863" y="4991100"/>
          <p14:tracePt t="156776" x="3616325" y="4983163"/>
          <p14:tracePt t="156789" x="3625850" y="4973638"/>
          <p14:tracePt t="156801" x="3643313" y="4946650"/>
          <p14:tracePt t="156813" x="3643313" y="4938713"/>
          <p14:tracePt t="156827" x="3652838" y="4929188"/>
          <p14:tracePt t="156843" x="3660775" y="4919663"/>
          <p14:tracePt t="156862" x="3679825" y="4902200"/>
          <p14:tracePt t="156877" x="3679825" y="4894263"/>
          <p14:tracePt t="156894" x="3687763" y="4884738"/>
          <p14:tracePt t="156927" x="3687763" y="4875213"/>
          <p14:tracePt t="156944" x="3697288" y="4875213"/>
          <p14:tracePt t="156961" x="3697288" y="4867275"/>
          <p14:tracePt t="156978" x="3705225" y="4857750"/>
          <p14:tracePt t="156994" x="3705225" y="4848225"/>
          <p14:tracePt t="157011" x="3705225" y="4840288"/>
          <p14:tracePt t="157028" x="3705225" y="4830763"/>
          <p14:tracePt t="157045" x="3705225" y="4822825"/>
          <p14:tracePt t="157079" x="3705225" y="4813300"/>
          <p14:tracePt t="159158" x="3697288" y="4813300"/>
          <p14:tracePt t="159259" x="3687763" y="4822825"/>
          <p14:tracePt t="159297" x="3679825" y="4822825"/>
          <p14:tracePt t="159334" x="3679825" y="4830763"/>
          <p14:tracePt t="164268" x="3652838" y="4830763"/>
          <p14:tracePt t="164280" x="3616325" y="4830763"/>
          <p14:tracePt t="164294" x="3509963" y="4830763"/>
          <p14:tracePt t="164319" x="2874963" y="4919663"/>
          <p14:tracePt t="164331" x="2705100" y="4965700"/>
          <p14:tracePt t="164344" x="2554288" y="5027613"/>
          <p14:tracePt t="164356" x="2401888" y="5072063"/>
          <p14:tracePt t="164369" x="2276475" y="5116513"/>
          <p14:tracePt t="164381" x="2116138" y="5187950"/>
          <p14:tracePt t="164395" x="1990725" y="5241925"/>
          <p14:tracePt t="164412" x="1874838" y="5295900"/>
          <p14:tracePt t="164429" x="1731963" y="5375275"/>
          <p14:tracePt t="164445" x="1517650" y="5483225"/>
          <p14:tracePt t="164462" x="1428750" y="5562600"/>
          <p14:tracePt t="164480" x="1339850" y="5643563"/>
          <p14:tracePt t="164496" x="1204913" y="5759450"/>
          <p14:tracePt t="164512" x="1160463" y="5803900"/>
          <p14:tracePt t="164529" x="1133475" y="5822950"/>
          <p14:tracePt t="164546" x="1081088" y="5875338"/>
          <p14:tracePt t="164563" x="1062038" y="5902325"/>
          <p14:tracePt t="164580" x="1044575" y="5919788"/>
          <p14:tracePt t="164598" x="1027113" y="5946775"/>
          <p14:tracePt t="164614" x="1017588" y="5946775"/>
          <p14:tracePt t="164647" x="1017588" y="5956300"/>
          <p14:tracePt t="164709" x="1017588" y="5965825"/>
          <p14:tracePt t="164722" x="1017588" y="5973763"/>
          <p14:tracePt t="164734" x="1017588" y="5991225"/>
          <p14:tracePt t="164747" x="1027113" y="6010275"/>
          <p14:tracePt t="164759" x="1054100" y="6027738"/>
          <p14:tracePt t="164772" x="1108075" y="6054725"/>
          <p14:tracePt t="164785" x="1152525" y="6099175"/>
          <p14:tracePt t="164798" x="1204913" y="6134100"/>
          <p14:tracePt t="164814" x="1250950" y="6153150"/>
          <p14:tracePt t="164831" x="1303338" y="6188075"/>
          <p14:tracePt t="164848" x="1446213" y="6242050"/>
          <p14:tracePt t="164864" x="1509713" y="6269038"/>
          <p14:tracePt t="164881" x="1589088" y="6303963"/>
          <p14:tracePt t="164899" x="1741488" y="6348413"/>
          <p14:tracePt t="164914" x="1830388" y="6367463"/>
          <p14:tracePt t="164933" x="1893888" y="6384925"/>
          <p14:tracePt t="164950" x="2027238" y="6402388"/>
          <p14:tracePt t="164966" x="2081213" y="6402388"/>
          <p14:tracePt t="164983" x="2133600" y="6402388"/>
          <p14:tracePt t="165001" x="2268538" y="6402388"/>
          <p14:tracePt t="165016" x="2339975" y="6402388"/>
          <p14:tracePt t="165033" x="2411413" y="6402388"/>
          <p14:tracePt t="165051" x="2554288" y="6357938"/>
          <p14:tracePt t="165067" x="2616200" y="6323013"/>
          <p14:tracePt t="165083" x="2670175" y="6286500"/>
          <p14:tracePt t="165101" x="2776538" y="6188075"/>
          <p14:tracePt t="165117" x="2830513" y="6134100"/>
          <p14:tracePt t="165133" x="2901950" y="6081713"/>
          <p14:tracePt t="165152" x="3036888" y="5946775"/>
          <p14:tracePt t="165167" x="3089275" y="5875338"/>
          <p14:tracePt t="165184" x="3125788" y="5813425"/>
          <p14:tracePt t="165202" x="3251200" y="5697538"/>
          <p14:tracePt t="165217" x="3322638" y="5626100"/>
          <p14:tracePt t="165234" x="3394075" y="5518150"/>
          <p14:tracePt t="165253" x="3482975" y="5394325"/>
          <p14:tracePt t="165268" x="3517900" y="5340350"/>
          <p14:tracePt t="165284" x="3554413" y="5286375"/>
          <p14:tracePt t="165303" x="3598863" y="5187950"/>
          <p14:tracePt t="165318" x="3616325" y="5153025"/>
          <p14:tracePt t="165334" x="3625850" y="5133975"/>
          <p14:tracePt t="165350" x="3633788" y="5108575"/>
          <p14:tracePt t="165367" x="3633788" y="5081588"/>
          <p14:tracePt t="165384" x="3643313" y="5072063"/>
          <p14:tracePt t="165400" x="3643313" y="5054600"/>
          <p14:tracePt t="165417" x="3643313" y="5045075"/>
          <p14:tracePt t="165454" x="3643313" y="5037138"/>
          <p14:tracePt t="165710" x="3643313" y="5027613"/>
          <p14:tracePt t="165720" x="3616325" y="4983163"/>
          <p14:tracePt t="165733" x="3562350" y="4929188"/>
          <p14:tracePt t="165746" x="3482975" y="4848225"/>
          <p14:tracePt t="165758" x="3411538" y="4759325"/>
          <p14:tracePt t="165772" x="3330575" y="4616450"/>
          <p14:tracePt t="165788" x="3286125" y="4465638"/>
          <p14:tracePt t="165805" x="3286125" y="4357688"/>
          <p14:tracePt t="165821" x="3330575" y="4010025"/>
          <p14:tracePt t="165838" x="3419475" y="3902075"/>
          <p14:tracePt t="165855" x="3500438" y="3803650"/>
          <p14:tracePt t="165872" x="3705225" y="3652838"/>
          <p14:tracePt t="165889" x="3803650" y="3598863"/>
          <p14:tracePt t="165905" x="3894138" y="3581400"/>
          <p14:tracePt t="165922" x="4044950" y="3562350"/>
          <p14:tracePt t="165938" x="4116388" y="3562350"/>
          <p14:tracePt t="165955" x="4179888" y="3562350"/>
          <p14:tracePt t="165972" x="4268788" y="3562350"/>
          <p14:tracePt t="165989" x="4313238" y="3562350"/>
          <p14:tracePt t="166006" x="4394200" y="3598863"/>
          <p14:tracePt t="166022" x="4545013" y="3714750"/>
          <p14:tracePt t="166039" x="4608513" y="3776663"/>
          <p14:tracePt t="166056" x="4679950" y="3830638"/>
          <p14:tracePt t="166072" x="4751388" y="3911600"/>
          <p14:tracePt t="166087" x="4803775" y="3973513"/>
          <p14:tracePt t="166104" x="4830763" y="4044950"/>
          <p14:tracePt t="166121" x="4875213" y="4187825"/>
          <p14:tracePt t="166138" x="4884738" y="4268788"/>
          <p14:tracePt t="166154" x="4884738" y="4367213"/>
          <p14:tracePt t="166173" x="4884738" y="4554538"/>
          <p14:tracePt t="166190" x="4840288" y="4679950"/>
          <p14:tracePt t="166207" x="4768850" y="4822825"/>
          <p14:tracePt t="166223" x="4625975" y="5037138"/>
          <p14:tracePt t="166239" x="4491038" y="5214938"/>
          <p14:tracePt t="166255" x="4313238" y="5348288"/>
          <p14:tracePt t="166273" x="3946525" y="5518150"/>
          <p14:tracePt t="166289" x="3786188" y="5554663"/>
          <p14:tracePt t="166306" x="3429000" y="5616575"/>
          <p14:tracePt t="166323" x="2901950" y="5661025"/>
          <p14:tracePt t="166338" x="2705100" y="5670550"/>
          <p14:tracePt t="166355" x="2455863" y="5670550"/>
          <p14:tracePt t="166372" x="2312988" y="5670550"/>
          <p14:tracePt t="166391" x="2081213" y="5634038"/>
          <p14:tracePt t="166408" x="2017713" y="5581650"/>
          <p14:tracePt t="166425" x="1955800" y="5446713"/>
          <p14:tracePt t="166441" x="1946275" y="5348288"/>
          <p14:tracePt t="166459" x="1946275" y="5259388"/>
          <p14:tracePt t="166476" x="1955800" y="5099050"/>
          <p14:tracePt t="166491" x="2017713" y="4973638"/>
          <p14:tracePt t="166508" x="2108200" y="4894263"/>
          <p14:tracePt t="166526" x="2295525" y="4795838"/>
          <p14:tracePt t="166541" x="2401888" y="4741863"/>
          <p14:tracePt t="166558" x="2517775" y="4714875"/>
          <p14:tracePt t="166577" x="2687638" y="4652963"/>
          <p14:tracePt t="166592" x="2768600" y="4643438"/>
          <p14:tracePt t="166609" x="2840038" y="4643438"/>
          <p14:tracePt t="166626" x="2990850" y="4643438"/>
          <p14:tracePt t="166642" x="3062288" y="4670425"/>
          <p14:tracePt t="166659" x="3143250" y="4724400"/>
          <p14:tracePt t="166678" x="3251200" y="4813300"/>
          <p14:tracePt t="166692" x="3286125" y="4867275"/>
          <p14:tracePt t="166709" x="3322638" y="4919663"/>
          <p14:tracePt t="166729" x="3348038" y="4973638"/>
          <p14:tracePt t="166742" x="3357563" y="4991100"/>
          <p14:tracePt t="166778" x="3367088" y="5010150"/>
          <p14:tracePt t="166793" x="3367088" y="5018088"/>
          <p14:tracePt t="166830" x="3367088" y="5027613"/>
          <p14:tracePt t="168127" x="3367088" y="5018088"/>
          <p14:tracePt t="168190" x="3367088" y="5010150"/>
          <p14:tracePt t="168202" x="3367088" y="5000625"/>
          <p14:tracePt t="168228" x="3367088" y="4991100"/>
          <p14:tracePt t="168240" x="3367088" y="4973638"/>
          <p14:tracePt t="168253" x="3367088" y="4956175"/>
          <p14:tracePt t="168267" x="3367088" y="4946650"/>
          <p14:tracePt t="168283" x="3367088" y="4938713"/>
          <p14:tracePt t="168303" x="3367088" y="4929188"/>
          <p14:tracePt t="168329" x="3357563" y="4929188"/>
          <p14:tracePt t="168341" x="3357563" y="4919663"/>
          <p14:tracePt t="168354" x="3357563" y="4911725"/>
          <p14:tracePt t="168368" x="3357563" y="4902200"/>
          <p14:tracePt t="168384" x="3348038" y="4902200"/>
          <p14:tracePt t="168403" x="3340100" y="4884738"/>
          <p14:tracePt t="168417" x="3340100" y="4875213"/>
          <p14:tracePt t="168455" x="3340100" y="4867275"/>
          <p14:tracePt t="169450" x="3330575" y="4867275"/>
          <p14:tracePt t="169500" x="3330575" y="4848225"/>
          <p14:tracePt t="169513" x="3313113" y="4830763"/>
          <p14:tracePt t="169526" x="3295650" y="4776788"/>
          <p14:tracePt t="169540" x="3259138" y="4652963"/>
          <p14:tracePt t="169556" x="3133725" y="4348163"/>
          <p14:tracePt t="169575" x="2894013" y="3705225"/>
          <p14:tracePt t="169590" x="2795588" y="3500438"/>
          <p14:tracePt t="169607" x="2714625" y="3357563"/>
          <p14:tracePt t="169626" x="2633663" y="3214688"/>
          <p14:tracePt t="169640" x="2608263" y="3152775"/>
          <p14:tracePt t="169657" x="2581275" y="3116263"/>
          <p14:tracePt t="169676" x="2562225" y="3081338"/>
          <p14:tracePt t="169707" x="2544763" y="3081338"/>
          <p14:tracePt t="170044" x="2544763" y="3054350"/>
          <p14:tracePt t="170056" x="2536825" y="3000375"/>
          <p14:tracePt t="170066" x="2446338" y="2795588"/>
          <p14:tracePt t="170080" x="2143125" y="2295525"/>
          <p14:tracePt t="170092" x="1847850" y="1751013"/>
          <p14:tracePt t="170109" x="1714500" y="1571625"/>
          <p14:tracePt t="170126" x="1455738" y="1250950"/>
          <p14:tracePt t="170143" x="1231900" y="973138"/>
          <p14:tracePt t="170159" x="1169988" y="911225"/>
          <p14:tracePt t="170176" x="1116013" y="847725"/>
          <p14:tracePt t="170193" x="1062038" y="812800"/>
          <p14:tracePt t="170433" x="1062038" y="803275"/>
          <p14:tracePt t="170445" x="1062038" y="795338"/>
          <p14:tracePt t="170458" x="1062038" y="768350"/>
          <p14:tracePt t="170470" x="1062038" y="750888"/>
          <p14:tracePt t="170483" x="1062038" y="714375"/>
          <p14:tracePt t="170496" x="1062038" y="669925"/>
          <p14:tracePt t="170511" x="1062038" y="615950"/>
          <p14:tracePt t="170528" x="1062038" y="581025"/>
          <p14:tracePt t="170545" x="1027113" y="517525"/>
          <p14:tracePt t="170561" x="990600" y="473075"/>
          <p14:tracePt t="170578" x="955675" y="428625"/>
          <p14:tracePt t="170595" x="919163" y="384175"/>
          <p14:tracePt t="172870" x="115888" y="80963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4|24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69.9|1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74.3|39.6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466</Words>
  <Application>Microsoft Office PowerPoint</Application>
  <PresentationFormat>شاشة عريضة</PresentationFormat>
  <Paragraphs>67</Paragraphs>
  <Slides>12</Slides>
  <Notes>2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ahmed ali</cp:lastModifiedBy>
  <cp:revision>22</cp:revision>
  <dcterms:created xsi:type="dcterms:W3CDTF">2021-06-28T16:01:09Z</dcterms:created>
  <dcterms:modified xsi:type="dcterms:W3CDTF">2022-05-13T18:02:58Z</dcterms:modified>
</cp:coreProperties>
</file>